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handoutMasterIdLst>
    <p:handoutMasterId r:id="rId51"/>
  </p:handoutMasterIdLst>
  <p:sldIdLst>
    <p:sldId id="343" r:id="rId2"/>
    <p:sldId id="339" r:id="rId3"/>
    <p:sldId id="340" r:id="rId4"/>
    <p:sldId id="361" r:id="rId5"/>
    <p:sldId id="341" r:id="rId6"/>
    <p:sldId id="344" r:id="rId7"/>
    <p:sldId id="345" r:id="rId8"/>
    <p:sldId id="306" r:id="rId9"/>
    <p:sldId id="261" r:id="rId10"/>
    <p:sldId id="262" r:id="rId11"/>
    <p:sldId id="362" r:id="rId12"/>
    <p:sldId id="363" r:id="rId13"/>
    <p:sldId id="364" r:id="rId14"/>
    <p:sldId id="365" r:id="rId15"/>
    <p:sldId id="349" r:id="rId16"/>
    <p:sldId id="350" r:id="rId17"/>
    <p:sldId id="366" r:id="rId18"/>
    <p:sldId id="367" r:id="rId19"/>
    <p:sldId id="368" r:id="rId20"/>
    <p:sldId id="369" r:id="rId21"/>
    <p:sldId id="351" r:id="rId22"/>
    <p:sldId id="370" r:id="rId23"/>
    <p:sldId id="371" r:id="rId24"/>
    <p:sldId id="372" r:id="rId25"/>
    <p:sldId id="373" r:id="rId26"/>
    <p:sldId id="374" r:id="rId27"/>
    <p:sldId id="375" r:id="rId28"/>
    <p:sldId id="376" r:id="rId29"/>
    <p:sldId id="377" r:id="rId30"/>
    <p:sldId id="378" r:id="rId31"/>
    <p:sldId id="379" r:id="rId32"/>
    <p:sldId id="380" r:id="rId33"/>
    <p:sldId id="381" r:id="rId34"/>
    <p:sldId id="352" r:id="rId35"/>
    <p:sldId id="353" r:id="rId36"/>
    <p:sldId id="354" r:id="rId37"/>
    <p:sldId id="355" r:id="rId38"/>
    <p:sldId id="382" r:id="rId39"/>
    <p:sldId id="356" r:id="rId40"/>
    <p:sldId id="357" r:id="rId41"/>
    <p:sldId id="360" r:id="rId42"/>
    <p:sldId id="359" r:id="rId43"/>
    <p:sldId id="358" r:id="rId44"/>
    <p:sldId id="383" r:id="rId45"/>
    <p:sldId id="384" r:id="rId46"/>
    <p:sldId id="385" r:id="rId47"/>
    <p:sldId id="386" r:id="rId48"/>
    <p:sldId id="346" r:id="rId49"/>
  </p:sldIdLst>
  <p:sldSz cx="12198350" cy="6859588"/>
  <p:notesSz cx="6769100" cy="9906000"/>
  <p:custDataLst>
    <p:tags r:id="rId52"/>
  </p:custDataLst>
  <p:defaultTextStyle>
    <a:defPPr>
      <a:defRPr lang="de-DE"/>
    </a:defPPr>
    <a:lvl1pPr marL="0" algn="l" defTabSz="1088959" rtl="0" eaLnBrk="1" latinLnBrk="0" hangingPunct="1">
      <a:defRPr sz="2100" kern="1200">
        <a:solidFill>
          <a:schemeClr val="tx1"/>
        </a:solidFill>
        <a:latin typeface="+mn-lt"/>
        <a:ea typeface="+mn-ea"/>
        <a:cs typeface="+mn-cs"/>
      </a:defRPr>
    </a:lvl1pPr>
    <a:lvl2pPr marL="544479" algn="l" defTabSz="1088959" rtl="0" eaLnBrk="1" latinLnBrk="0" hangingPunct="1">
      <a:defRPr sz="2100" kern="1200">
        <a:solidFill>
          <a:schemeClr val="tx1"/>
        </a:solidFill>
        <a:latin typeface="+mn-lt"/>
        <a:ea typeface="+mn-ea"/>
        <a:cs typeface="+mn-cs"/>
      </a:defRPr>
    </a:lvl2pPr>
    <a:lvl3pPr marL="1088959" algn="l" defTabSz="1088959" rtl="0" eaLnBrk="1" latinLnBrk="0" hangingPunct="1">
      <a:defRPr sz="2100" kern="1200">
        <a:solidFill>
          <a:schemeClr val="tx1"/>
        </a:solidFill>
        <a:latin typeface="+mn-lt"/>
        <a:ea typeface="+mn-ea"/>
        <a:cs typeface="+mn-cs"/>
      </a:defRPr>
    </a:lvl3pPr>
    <a:lvl4pPr marL="1633438" algn="l" defTabSz="1088959" rtl="0" eaLnBrk="1" latinLnBrk="0" hangingPunct="1">
      <a:defRPr sz="2100" kern="1200">
        <a:solidFill>
          <a:schemeClr val="tx1"/>
        </a:solidFill>
        <a:latin typeface="+mn-lt"/>
        <a:ea typeface="+mn-ea"/>
        <a:cs typeface="+mn-cs"/>
      </a:defRPr>
    </a:lvl4pPr>
    <a:lvl5pPr marL="2177918" algn="l" defTabSz="1088959" rtl="0" eaLnBrk="1" latinLnBrk="0" hangingPunct="1">
      <a:defRPr sz="2100" kern="1200">
        <a:solidFill>
          <a:schemeClr val="tx1"/>
        </a:solidFill>
        <a:latin typeface="+mn-lt"/>
        <a:ea typeface="+mn-ea"/>
        <a:cs typeface="+mn-cs"/>
      </a:defRPr>
    </a:lvl5pPr>
    <a:lvl6pPr marL="2722397" algn="l" defTabSz="1088959" rtl="0" eaLnBrk="1" latinLnBrk="0" hangingPunct="1">
      <a:defRPr sz="2100" kern="1200">
        <a:solidFill>
          <a:schemeClr val="tx1"/>
        </a:solidFill>
        <a:latin typeface="+mn-lt"/>
        <a:ea typeface="+mn-ea"/>
        <a:cs typeface="+mn-cs"/>
      </a:defRPr>
    </a:lvl6pPr>
    <a:lvl7pPr marL="3266877" algn="l" defTabSz="1088959" rtl="0" eaLnBrk="1" latinLnBrk="0" hangingPunct="1">
      <a:defRPr sz="2100" kern="1200">
        <a:solidFill>
          <a:schemeClr val="tx1"/>
        </a:solidFill>
        <a:latin typeface="+mn-lt"/>
        <a:ea typeface="+mn-ea"/>
        <a:cs typeface="+mn-cs"/>
      </a:defRPr>
    </a:lvl7pPr>
    <a:lvl8pPr marL="3811356" algn="l" defTabSz="1088959" rtl="0" eaLnBrk="1" latinLnBrk="0" hangingPunct="1">
      <a:defRPr sz="2100" kern="1200">
        <a:solidFill>
          <a:schemeClr val="tx1"/>
        </a:solidFill>
        <a:latin typeface="+mn-lt"/>
        <a:ea typeface="+mn-ea"/>
        <a:cs typeface="+mn-cs"/>
      </a:defRPr>
    </a:lvl8pPr>
    <a:lvl9pPr marL="4355836" algn="l" defTabSz="1088959"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2">
          <p15:clr>
            <a:srgbClr val="A4A3A4"/>
          </p15:clr>
        </p15:guide>
        <p15:guide id="2" orient="horz" pos="961" userDrawn="1">
          <p15:clr>
            <a:srgbClr val="A4A3A4"/>
          </p15:clr>
        </p15:guide>
        <p15:guide id="3" orient="horz" pos="769" userDrawn="1">
          <p15:clr>
            <a:srgbClr val="A4A3A4"/>
          </p15:clr>
        </p15:guide>
        <p15:guide id="4" orient="horz" pos="4033" userDrawn="1">
          <p15:clr>
            <a:srgbClr val="A4A3A4"/>
          </p15:clr>
        </p15:guide>
        <p15:guide id="5" pos="98" userDrawn="1">
          <p15:clr>
            <a:srgbClr val="A4A3A4"/>
          </p15:clr>
        </p15:guide>
        <p15:guide id="6" pos="728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CF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376" autoAdjust="0"/>
    <p:restoredTop sz="94660"/>
  </p:normalViewPr>
  <p:slideViewPr>
    <p:cSldViewPr snapToObjects="1" showGuides="1">
      <p:cViewPr varScale="1">
        <p:scale>
          <a:sx n="82" d="100"/>
          <a:sy n="82" d="100"/>
        </p:scale>
        <p:origin x="744" y="67"/>
      </p:cViewPr>
      <p:guideLst>
        <p:guide orient="horz" pos="182"/>
        <p:guide orient="horz" pos="961"/>
        <p:guide orient="horz" pos="769"/>
        <p:guide orient="horz" pos="4033"/>
        <p:guide pos="98"/>
        <p:guide pos="7286"/>
      </p:guideLst>
    </p:cSldViewPr>
  </p:slideViewPr>
  <p:notesTextViewPr>
    <p:cViewPr>
      <p:scale>
        <a:sx n="100" d="100"/>
        <a:sy n="100" d="100"/>
      </p:scale>
      <p:origin x="0" y="0"/>
    </p:cViewPr>
  </p:notesTextViewPr>
  <p:notesViewPr>
    <p:cSldViewPr snapToObjects="1" showGuides="1">
      <p:cViewPr varScale="1">
        <p:scale>
          <a:sx n="71" d="100"/>
          <a:sy n="71" d="100"/>
        </p:scale>
        <p:origin x="2851"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BB1F18-09F7-44DC-8192-26101894F23B}" type="doc">
      <dgm:prSet loTypeId="urn:microsoft.com/office/officeart/2008/layout/VerticalCurvedList" loCatId="list" qsTypeId="urn:microsoft.com/office/officeart/2005/8/quickstyle/simple3" qsCatId="simple" csTypeId="urn:microsoft.com/office/officeart/2005/8/colors/accent1_2" csCatId="accent1" phldr="1"/>
      <dgm:spPr/>
      <dgm:t>
        <a:bodyPr/>
        <a:lstStyle/>
        <a:p>
          <a:endParaRPr lang="en-US"/>
        </a:p>
      </dgm:t>
    </dgm:pt>
    <dgm:pt modelId="{37367DC6-4DBF-4D11-A426-BCA2C4054ADA}">
      <dgm:prSet custT="1"/>
      <dgm:spPr/>
      <dgm:t>
        <a:bodyPr/>
        <a:lstStyle/>
        <a:p>
          <a:r>
            <a:rPr lang="en-US" sz="2800" b="1" dirty="0" smtClean="0">
              <a:effectLst>
                <a:outerShdw blurRad="38100" dist="38100" dir="2700000" algn="tl">
                  <a:srgbClr val="000000">
                    <a:alpha val="43137"/>
                  </a:srgbClr>
                </a:outerShdw>
              </a:effectLst>
            </a:rPr>
            <a:t>System Tutorial</a:t>
          </a:r>
          <a:endParaRPr lang="en-US" sz="2800" b="1" dirty="0">
            <a:effectLst>
              <a:outerShdw blurRad="38100" dist="38100" dir="2700000" algn="tl">
                <a:srgbClr val="000000">
                  <a:alpha val="43137"/>
                </a:srgbClr>
              </a:outerShdw>
            </a:effectLst>
          </a:endParaRPr>
        </a:p>
      </dgm:t>
    </dgm:pt>
    <dgm:pt modelId="{04E8B298-E74E-4AD3-B66D-0241434B7948}" type="parTrans" cxnId="{7151E153-7FD6-410F-BF52-ED650C290731}">
      <dgm:prSet/>
      <dgm:spPr/>
      <dgm:t>
        <a:bodyPr/>
        <a:lstStyle/>
        <a:p>
          <a:endParaRPr lang="en-US" sz="2800"/>
        </a:p>
      </dgm:t>
    </dgm:pt>
    <dgm:pt modelId="{58D4FCC7-94EF-4077-B816-139DEBB27DB2}" type="sibTrans" cxnId="{7151E153-7FD6-410F-BF52-ED650C290731}">
      <dgm:prSet/>
      <dgm:spPr/>
      <dgm:t>
        <a:bodyPr/>
        <a:lstStyle/>
        <a:p>
          <a:endParaRPr lang="en-US" sz="2800"/>
        </a:p>
      </dgm:t>
    </dgm:pt>
    <dgm:pt modelId="{3EFB4482-E0A3-4A90-AC18-BA892056A9B8}" type="pres">
      <dgm:prSet presAssocID="{F1BB1F18-09F7-44DC-8192-26101894F23B}" presName="Name0" presStyleCnt="0">
        <dgm:presLayoutVars>
          <dgm:chMax val="7"/>
          <dgm:chPref val="7"/>
          <dgm:dir/>
        </dgm:presLayoutVars>
      </dgm:prSet>
      <dgm:spPr/>
      <dgm:t>
        <a:bodyPr/>
        <a:lstStyle/>
        <a:p>
          <a:endParaRPr lang="en-US"/>
        </a:p>
      </dgm:t>
    </dgm:pt>
    <dgm:pt modelId="{A2F1E2A3-573A-4D9A-B43B-BC55F049F1DD}" type="pres">
      <dgm:prSet presAssocID="{F1BB1F18-09F7-44DC-8192-26101894F23B}" presName="Name1" presStyleCnt="0"/>
      <dgm:spPr/>
    </dgm:pt>
    <dgm:pt modelId="{651E2804-855E-45A0-9381-D7038A063464}" type="pres">
      <dgm:prSet presAssocID="{F1BB1F18-09F7-44DC-8192-26101894F23B}" presName="cycle" presStyleCnt="0"/>
      <dgm:spPr/>
    </dgm:pt>
    <dgm:pt modelId="{D5834C4D-CADD-4A0F-AE81-AB4CDC537637}" type="pres">
      <dgm:prSet presAssocID="{F1BB1F18-09F7-44DC-8192-26101894F23B}" presName="srcNode" presStyleLbl="node1" presStyleIdx="0" presStyleCnt="1"/>
      <dgm:spPr/>
    </dgm:pt>
    <dgm:pt modelId="{795AA9D0-0CE8-4166-A099-59BABE50E70A}" type="pres">
      <dgm:prSet presAssocID="{F1BB1F18-09F7-44DC-8192-26101894F23B}" presName="conn" presStyleLbl="parChTrans1D2" presStyleIdx="0" presStyleCnt="1"/>
      <dgm:spPr/>
      <dgm:t>
        <a:bodyPr/>
        <a:lstStyle/>
        <a:p>
          <a:endParaRPr lang="en-US"/>
        </a:p>
      </dgm:t>
    </dgm:pt>
    <dgm:pt modelId="{76852181-A9F3-4815-97F8-4B5E29D2068E}" type="pres">
      <dgm:prSet presAssocID="{F1BB1F18-09F7-44DC-8192-26101894F23B}" presName="extraNode" presStyleLbl="node1" presStyleIdx="0" presStyleCnt="1"/>
      <dgm:spPr/>
    </dgm:pt>
    <dgm:pt modelId="{38298FE9-412F-426A-A31F-08DBCFF12F7F}" type="pres">
      <dgm:prSet presAssocID="{F1BB1F18-09F7-44DC-8192-26101894F23B}" presName="dstNode" presStyleLbl="node1" presStyleIdx="0" presStyleCnt="1"/>
      <dgm:spPr/>
    </dgm:pt>
    <dgm:pt modelId="{297D6148-B73D-4482-A20A-60DDD563224A}" type="pres">
      <dgm:prSet presAssocID="{37367DC6-4DBF-4D11-A426-BCA2C4054ADA}" presName="text_1" presStyleLbl="node1" presStyleIdx="0" presStyleCnt="1">
        <dgm:presLayoutVars>
          <dgm:bulletEnabled val="1"/>
        </dgm:presLayoutVars>
      </dgm:prSet>
      <dgm:spPr/>
      <dgm:t>
        <a:bodyPr/>
        <a:lstStyle/>
        <a:p>
          <a:endParaRPr lang="en-US"/>
        </a:p>
      </dgm:t>
    </dgm:pt>
    <dgm:pt modelId="{0DECADD4-63D8-4D80-9363-A12F26FE90DE}" type="pres">
      <dgm:prSet presAssocID="{37367DC6-4DBF-4D11-A426-BCA2C4054ADA}" presName="accent_1" presStyleCnt="0"/>
      <dgm:spPr/>
    </dgm:pt>
    <dgm:pt modelId="{9D06345B-D2D0-4AC8-B2FC-2037E3DA695E}" type="pres">
      <dgm:prSet presAssocID="{37367DC6-4DBF-4D11-A426-BCA2C4054ADA}" presName="accentRepeatNode" presStyleLbl="solidFgAcc1" presStyleIdx="0" presStyleCnt="1">
        <dgm:style>
          <a:lnRef idx="0">
            <a:schemeClr val="accent1"/>
          </a:lnRef>
          <a:fillRef idx="3">
            <a:schemeClr val="accent1"/>
          </a:fillRef>
          <a:effectRef idx="3">
            <a:schemeClr val="accent1"/>
          </a:effectRef>
          <a:fontRef idx="minor">
            <a:schemeClr val="lt1"/>
          </a:fontRef>
        </dgm:style>
      </dgm:prSet>
      <dgm:spPr/>
    </dgm:pt>
  </dgm:ptLst>
  <dgm:cxnLst>
    <dgm:cxn modelId="{2DDFC037-D303-453E-B387-9BA8E56F2991}" type="presOf" srcId="{58D4FCC7-94EF-4077-B816-139DEBB27DB2}" destId="{795AA9D0-0CE8-4166-A099-59BABE50E70A}" srcOrd="0" destOrd="0" presId="urn:microsoft.com/office/officeart/2008/layout/VerticalCurvedList"/>
    <dgm:cxn modelId="{BEB81686-F2B0-4219-A36C-6CF3D15522E2}" type="presOf" srcId="{F1BB1F18-09F7-44DC-8192-26101894F23B}" destId="{3EFB4482-E0A3-4A90-AC18-BA892056A9B8}" srcOrd="0" destOrd="0" presId="urn:microsoft.com/office/officeart/2008/layout/VerticalCurvedList"/>
    <dgm:cxn modelId="{78A85779-EAD1-474E-B1E8-21C0A0C95835}" type="presOf" srcId="{37367DC6-4DBF-4D11-A426-BCA2C4054ADA}" destId="{297D6148-B73D-4482-A20A-60DDD563224A}" srcOrd="0" destOrd="0" presId="urn:microsoft.com/office/officeart/2008/layout/VerticalCurvedList"/>
    <dgm:cxn modelId="{7151E153-7FD6-410F-BF52-ED650C290731}" srcId="{F1BB1F18-09F7-44DC-8192-26101894F23B}" destId="{37367DC6-4DBF-4D11-A426-BCA2C4054ADA}" srcOrd="0" destOrd="0" parTransId="{04E8B298-E74E-4AD3-B66D-0241434B7948}" sibTransId="{58D4FCC7-94EF-4077-B816-139DEBB27DB2}"/>
    <dgm:cxn modelId="{9668A986-E7E2-434E-BE39-826FA1A1CC72}" type="presParOf" srcId="{3EFB4482-E0A3-4A90-AC18-BA892056A9B8}" destId="{A2F1E2A3-573A-4D9A-B43B-BC55F049F1DD}" srcOrd="0" destOrd="0" presId="urn:microsoft.com/office/officeart/2008/layout/VerticalCurvedList"/>
    <dgm:cxn modelId="{B3438A2E-F999-45EC-947E-47362F50C693}" type="presParOf" srcId="{A2F1E2A3-573A-4D9A-B43B-BC55F049F1DD}" destId="{651E2804-855E-45A0-9381-D7038A063464}" srcOrd="0" destOrd="0" presId="urn:microsoft.com/office/officeart/2008/layout/VerticalCurvedList"/>
    <dgm:cxn modelId="{E296686A-287F-41CB-8BAC-392EA5744ABC}" type="presParOf" srcId="{651E2804-855E-45A0-9381-D7038A063464}" destId="{D5834C4D-CADD-4A0F-AE81-AB4CDC537637}" srcOrd="0" destOrd="0" presId="urn:microsoft.com/office/officeart/2008/layout/VerticalCurvedList"/>
    <dgm:cxn modelId="{CF415653-B008-4CB3-93C9-3C039403F58F}" type="presParOf" srcId="{651E2804-855E-45A0-9381-D7038A063464}" destId="{795AA9D0-0CE8-4166-A099-59BABE50E70A}" srcOrd="1" destOrd="0" presId="urn:microsoft.com/office/officeart/2008/layout/VerticalCurvedList"/>
    <dgm:cxn modelId="{0974E826-0FCC-4AA0-A4D1-D04327D2B089}" type="presParOf" srcId="{651E2804-855E-45A0-9381-D7038A063464}" destId="{76852181-A9F3-4815-97F8-4B5E29D2068E}" srcOrd="2" destOrd="0" presId="urn:microsoft.com/office/officeart/2008/layout/VerticalCurvedList"/>
    <dgm:cxn modelId="{C9FD24F5-313E-4A4C-A4F0-D5C70ADF2F7A}" type="presParOf" srcId="{651E2804-855E-45A0-9381-D7038A063464}" destId="{38298FE9-412F-426A-A31F-08DBCFF12F7F}" srcOrd="3" destOrd="0" presId="urn:microsoft.com/office/officeart/2008/layout/VerticalCurvedList"/>
    <dgm:cxn modelId="{9CF488F8-E1B8-434A-9305-0BF2619D242F}" type="presParOf" srcId="{A2F1E2A3-573A-4D9A-B43B-BC55F049F1DD}" destId="{297D6148-B73D-4482-A20A-60DDD563224A}" srcOrd="1" destOrd="0" presId="urn:microsoft.com/office/officeart/2008/layout/VerticalCurvedList"/>
    <dgm:cxn modelId="{88D58ACE-6667-47D9-89D0-9E4C7ECB5823}" type="presParOf" srcId="{A2F1E2A3-573A-4D9A-B43B-BC55F049F1DD}" destId="{0DECADD4-63D8-4D80-9363-A12F26FE90DE}" srcOrd="2" destOrd="0" presId="urn:microsoft.com/office/officeart/2008/layout/VerticalCurvedList"/>
    <dgm:cxn modelId="{9CE04FBF-65AB-453D-9CF4-ED4D2B2C0142}" type="presParOf" srcId="{0DECADD4-63D8-4D80-9363-A12F26FE90DE}" destId="{9D06345B-D2D0-4AC8-B2FC-2037E3DA695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5AA9D0-0CE8-4166-A099-59BABE50E70A}">
      <dsp:nvSpPr>
        <dsp:cNvPr id="0" name=""/>
        <dsp:cNvSpPr/>
      </dsp:nvSpPr>
      <dsp:spPr>
        <a:xfrm>
          <a:off x="-5126782" y="-851733"/>
          <a:ext cx="6624011" cy="6624011"/>
        </a:xfrm>
        <a:prstGeom prst="blockArc">
          <a:avLst>
            <a:gd name="adj1" fmla="val 18900000"/>
            <a:gd name="adj2" fmla="val 2700000"/>
            <a:gd name="adj3" fmla="val 326"/>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97D6148-B73D-4482-A20A-60DDD563224A}">
      <dsp:nvSpPr>
        <dsp:cNvPr id="0" name=""/>
        <dsp:cNvSpPr/>
      </dsp:nvSpPr>
      <dsp:spPr>
        <a:xfrm>
          <a:off x="1449682" y="1300526"/>
          <a:ext cx="5619693" cy="231949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52841" tIns="71120" rIns="71120" bIns="71120" numCol="1" spcCol="1270" anchor="ctr" anchorCtr="0">
          <a:noAutofit/>
        </a:bodyPr>
        <a:lstStyle/>
        <a:p>
          <a:pPr lvl="0" algn="l" defTabSz="1244600">
            <a:lnSpc>
              <a:spcPct val="90000"/>
            </a:lnSpc>
            <a:spcBef>
              <a:spcPct val="0"/>
            </a:spcBef>
            <a:spcAft>
              <a:spcPct val="35000"/>
            </a:spcAft>
          </a:pPr>
          <a:r>
            <a:rPr lang="en-US" sz="2800" b="1" kern="1200" dirty="0" smtClean="0">
              <a:effectLst>
                <a:outerShdw blurRad="38100" dist="38100" dir="2700000" algn="tl">
                  <a:srgbClr val="000000">
                    <a:alpha val="43137"/>
                  </a:srgbClr>
                </a:outerShdw>
              </a:effectLst>
            </a:rPr>
            <a:t>System Tutorial</a:t>
          </a:r>
          <a:endParaRPr lang="en-US" sz="2800" b="1" kern="1200" dirty="0">
            <a:effectLst>
              <a:outerShdw blurRad="38100" dist="38100" dir="2700000" algn="tl">
                <a:srgbClr val="000000">
                  <a:alpha val="43137"/>
                </a:srgbClr>
              </a:outerShdw>
            </a:effectLst>
          </a:endParaRPr>
        </a:p>
      </dsp:txBody>
      <dsp:txXfrm>
        <a:off x="1449682" y="1300526"/>
        <a:ext cx="5619693" cy="2319491"/>
      </dsp:txXfrm>
    </dsp:sp>
    <dsp:sp modelId="{9D06345B-D2D0-4AC8-B2FC-2037E3DA695E}">
      <dsp:nvSpPr>
        <dsp:cNvPr id="0" name=""/>
        <dsp:cNvSpPr/>
      </dsp:nvSpPr>
      <dsp:spPr>
        <a:xfrm>
          <a:off x="0" y="1010589"/>
          <a:ext cx="2899364" cy="2899364"/>
        </a:xfrm>
        <a:prstGeom prst="ellipse">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33277" cy="497020"/>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sz="quarter" idx="1"/>
          </p:nvPr>
        </p:nvSpPr>
        <p:spPr>
          <a:xfrm>
            <a:off x="3834257" y="0"/>
            <a:ext cx="2933277" cy="497020"/>
          </a:xfrm>
          <a:prstGeom prst="rect">
            <a:avLst/>
          </a:prstGeom>
        </p:spPr>
        <p:txBody>
          <a:bodyPr vert="horz" lIns="91440" tIns="45720" rIns="91440" bIns="45720" rtlCol="0"/>
          <a:lstStyle>
            <a:lvl1pPr algn="r">
              <a:defRPr sz="1200"/>
            </a:lvl1pPr>
          </a:lstStyle>
          <a:p>
            <a:fld id="{2C659FAD-8E5C-4176-8A0F-78C6A7CAAD66}" type="datetimeFigureOut">
              <a:rPr lang="de-DE" smtClean="0"/>
              <a:t>02.11.2020</a:t>
            </a:fld>
            <a:endParaRPr lang="de-DE" dirty="0"/>
          </a:p>
        </p:txBody>
      </p:sp>
      <p:sp>
        <p:nvSpPr>
          <p:cNvPr id="4" name="Fußzeilenplatzhalter 3"/>
          <p:cNvSpPr>
            <a:spLocks noGrp="1"/>
          </p:cNvSpPr>
          <p:nvPr>
            <p:ph type="ftr" sz="quarter" idx="2"/>
          </p:nvPr>
        </p:nvSpPr>
        <p:spPr>
          <a:xfrm>
            <a:off x="0" y="9408981"/>
            <a:ext cx="2933277" cy="497019"/>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p:cNvSpPr>
            <a:spLocks noGrp="1"/>
          </p:cNvSpPr>
          <p:nvPr>
            <p:ph type="sldNum" sz="quarter" idx="3"/>
          </p:nvPr>
        </p:nvSpPr>
        <p:spPr>
          <a:xfrm>
            <a:off x="3834257" y="9408981"/>
            <a:ext cx="2933277" cy="497019"/>
          </a:xfrm>
          <a:prstGeom prst="rect">
            <a:avLst/>
          </a:prstGeom>
        </p:spPr>
        <p:txBody>
          <a:bodyPr vert="horz" lIns="91440" tIns="45720" rIns="91440" bIns="45720" rtlCol="0" anchor="b"/>
          <a:lstStyle>
            <a:lvl1pPr algn="r">
              <a:defRPr sz="1200"/>
            </a:lvl1pPr>
          </a:lstStyle>
          <a:p>
            <a:fld id="{4C773134-F8AD-46E6-8489-08AFD7CEB534}" type="slidenum">
              <a:rPr lang="de-DE" smtClean="0"/>
              <a:t>‹#›</a:t>
            </a:fld>
            <a:endParaRPr lang="de-DE" dirty="0"/>
          </a:p>
        </p:txBody>
      </p:sp>
    </p:spTree>
    <p:extLst>
      <p:ext uri="{BB962C8B-B14F-4D97-AF65-F5344CB8AC3E}">
        <p14:creationId xmlns:p14="http://schemas.microsoft.com/office/powerpoint/2010/main" val="27294438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33277" cy="495300"/>
          </a:xfrm>
          <a:prstGeom prst="rect">
            <a:avLst/>
          </a:prstGeom>
        </p:spPr>
        <p:txBody>
          <a:bodyPr vert="horz" lIns="91440" tIns="45720" rIns="91440" bIns="45720" rtlCol="0"/>
          <a:lstStyle>
            <a:lvl1pPr algn="l">
              <a:defRPr sz="1200"/>
            </a:lvl1pPr>
          </a:lstStyle>
          <a:p>
            <a:endParaRPr lang="de-DE" dirty="0"/>
          </a:p>
        </p:txBody>
      </p:sp>
      <p:sp>
        <p:nvSpPr>
          <p:cNvPr id="3" name="Date Placeholder 2"/>
          <p:cNvSpPr>
            <a:spLocks noGrp="1"/>
          </p:cNvSpPr>
          <p:nvPr>
            <p:ph type="dt" idx="1"/>
          </p:nvPr>
        </p:nvSpPr>
        <p:spPr>
          <a:xfrm>
            <a:off x="3834257" y="0"/>
            <a:ext cx="2933277" cy="495300"/>
          </a:xfrm>
          <a:prstGeom prst="rect">
            <a:avLst/>
          </a:prstGeom>
        </p:spPr>
        <p:txBody>
          <a:bodyPr vert="horz" lIns="91440" tIns="45720" rIns="91440" bIns="45720" rtlCol="0"/>
          <a:lstStyle>
            <a:lvl1pPr algn="r">
              <a:defRPr sz="1200"/>
            </a:lvl1pPr>
          </a:lstStyle>
          <a:p>
            <a:fld id="{0B60EFE2-D792-441D-A0CB-85B7BAE28A53}" type="datetimeFigureOut">
              <a:rPr lang="de-DE" smtClean="0"/>
              <a:t>02.11.2020</a:t>
            </a:fld>
            <a:endParaRPr lang="de-DE" dirty="0"/>
          </a:p>
        </p:txBody>
      </p:sp>
      <p:sp>
        <p:nvSpPr>
          <p:cNvPr id="4" name="Slide Image Placeholder 3"/>
          <p:cNvSpPr>
            <a:spLocks noGrp="1" noRot="1" noChangeAspect="1"/>
          </p:cNvSpPr>
          <p:nvPr>
            <p:ph type="sldImg" idx="2"/>
          </p:nvPr>
        </p:nvSpPr>
        <p:spPr>
          <a:xfrm>
            <a:off x="82550" y="742950"/>
            <a:ext cx="6604000" cy="37147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676910" y="4705350"/>
            <a:ext cx="5415280" cy="44577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6" name="Footer Placeholder 5"/>
          <p:cNvSpPr>
            <a:spLocks noGrp="1"/>
          </p:cNvSpPr>
          <p:nvPr>
            <p:ph type="ftr" sz="quarter" idx="4"/>
          </p:nvPr>
        </p:nvSpPr>
        <p:spPr>
          <a:xfrm>
            <a:off x="0" y="9408981"/>
            <a:ext cx="2933277" cy="495300"/>
          </a:xfrm>
          <a:prstGeom prst="rect">
            <a:avLst/>
          </a:prstGeom>
        </p:spPr>
        <p:txBody>
          <a:bodyPr vert="horz" lIns="91440" tIns="45720" rIns="91440" bIns="45720" rtlCol="0" anchor="b"/>
          <a:lstStyle>
            <a:lvl1pPr algn="l">
              <a:defRPr sz="1200"/>
            </a:lvl1pPr>
          </a:lstStyle>
          <a:p>
            <a:endParaRPr lang="de-DE" dirty="0"/>
          </a:p>
        </p:txBody>
      </p:sp>
      <p:sp>
        <p:nvSpPr>
          <p:cNvPr id="7" name="Slide Number Placeholder 6"/>
          <p:cNvSpPr>
            <a:spLocks noGrp="1"/>
          </p:cNvSpPr>
          <p:nvPr>
            <p:ph type="sldNum" sz="quarter" idx="5"/>
          </p:nvPr>
        </p:nvSpPr>
        <p:spPr>
          <a:xfrm>
            <a:off x="3834257" y="9408981"/>
            <a:ext cx="2933277" cy="495300"/>
          </a:xfrm>
          <a:prstGeom prst="rect">
            <a:avLst/>
          </a:prstGeom>
        </p:spPr>
        <p:txBody>
          <a:bodyPr vert="horz" lIns="91440" tIns="45720" rIns="91440" bIns="45720" rtlCol="0" anchor="b"/>
          <a:lstStyle>
            <a:lvl1pPr algn="r">
              <a:defRPr sz="1200"/>
            </a:lvl1pPr>
          </a:lstStyle>
          <a:p>
            <a:fld id="{AC7F1437-3BF2-450D-A7B9-B11E523F51F3}" type="slidenum">
              <a:rPr lang="de-DE" smtClean="0"/>
              <a:t>‹#›</a:t>
            </a:fld>
            <a:endParaRPr lang="de-DE" dirty="0"/>
          </a:p>
        </p:txBody>
      </p:sp>
    </p:spTree>
    <p:extLst>
      <p:ext uri="{BB962C8B-B14F-4D97-AF65-F5344CB8AC3E}">
        <p14:creationId xmlns:p14="http://schemas.microsoft.com/office/powerpoint/2010/main" val="2022287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3.jp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8.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 Title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4" name="Regieanweisungen"/>
          <p:cNvGrpSpPr/>
          <p:nvPr userDrawn="1"/>
        </p:nvGrpSpPr>
        <p:grpSpPr>
          <a:xfrm>
            <a:off x="-2088000" y="-468000"/>
            <a:ext cx="13654799" cy="7794000"/>
            <a:chOff x="-2088000" y="-468000"/>
            <a:chExt cx="13654799" cy="7794000"/>
          </a:xfrm>
        </p:grpSpPr>
        <p:sp>
          <p:nvSpPr>
            <p:cNvPr id="15" name="Hilfslinien"/>
            <p:cNvSpPr txBox="1"/>
            <p:nvPr userDrawn="1"/>
          </p:nvSpPr>
          <p:spPr>
            <a:xfrm rot="10800000" flipH="1" flipV="1">
              <a:off x="630445" y="-468000"/>
              <a:ext cx="10936354" cy="360000"/>
            </a:xfrm>
            <a:prstGeom prst="rect">
              <a:avLst/>
            </a:prstGeom>
            <a:noFill/>
            <a:ln w="12700">
              <a:noFill/>
            </a:ln>
          </p:spPr>
          <p:txBody>
            <a:bodyPr vert="horz" wrap="square" lIns="0" tIns="0" rIns="0" bIns="0" rtlCol="0" anchor="b"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ctr" defTabSz="104290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chemeClr val="accent5"/>
                  </a:solidFill>
                  <a:effectLst/>
                  <a:uLnTx/>
                  <a:uFillTx/>
                  <a:latin typeface="+mn-lt"/>
                  <a:ea typeface="+mn-ea"/>
                  <a:cs typeface="+mn-cs"/>
                </a:rPr>
                <a:t>Show guides via menu bar: View // Show // tick Guides</a:t>
              </a:r>
            </a:p>
          </p:txBody>
        </p:sp>
        <p:sp>
          <p:nvSpPr>
            <p:cNvPr id="16" name="Fußzeile"/>
            <p:cNvSpPr txBox="1"/>
            <p:nvPr userDrawn="1"/>
          </p:nvSpPr>
          <p:spPr>
            <a:xfrm rot="10800000" flipH="1" flipV="1">
              <a:off x="2879999" y="6966000"/>
              <a:ext cx="8125200" cy="360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1042909" rtl="0" eaLnBrk="1" fontAlgn="auto" latinLnBrk="0" hangingPunct="1">
                <a:lnSpc>
                  <a:spcPct val="100000"/>
                </a:lnSpc>
                <a:spcBef>
                  <a:spcPts val="0"/>
                </a:spcBef>
                <a:spcAft>
                  <a:spcPts val="0"/>
                </a:spcAft>
                <a:buClrTx/>
                <a:buSzTx/>
                <a:buFontTx/>
                <a:buNone/>
                <a:tabLst/>
                <a:defRPr/>
              </a:pPr>
              <a:r>
                <a:rPr lang="en-GB" sz="1100" b="0" baseline="0" dirty="0" smtClean="0">
                  <a:solidFill>
                    <a:schemeClr val="accent5"/>
                  </a:solidFill>
                  <a:latin typeface="+mn-lt"/>
                </a:rPr>
                <a:t>Adjust footer (per slide or for several/all slides) via menu bar: Insert // Text // Header &amp; Footer</a:t>
              </a:r>
            </a:p>
          </p:txBody>
        </p:sp>
        <p:grpSp>
          <p:nvGrpSpPr>
            <p:cNvPr id="27" name="Hinweise links"/>
            <p:cNvGrpSpPr/>
            <p:nvPr userDrawn="1"/>
          </p:nvGrpSpPr>
          <p:grpSpPr>
            <a:xfrm>
              <a:off x="-2088000" y="0"/>
              <a:ext cx="1980000" cy="3528000"/>
              <a:chOff x="-2088000" y="0"/>
              <a:chExt cx="1980000" cy="3528000"/>
            </a:xfrm>
          </p:grpSpPr>
          <p:sp>
            <p:nvSpPr>
              <p:cNvPr id="28" name="Folie Wechsel/Zurücksetzen/Textebenen"/>
              <p:cNvSpPr txBox="1"/>
              <p:nvPr userDrawn="1"/>
            </p:nvSpPr>
            <p:spPr>
              <a:xfrm rot="10800000" flipH="1" flipV="1">
                <a:off x="-2088000" y="0"/>
                <a:ext cx="1980000" cy="3528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indent="0" algn="r">
                  <a:lnSpc>
                    <a:spcPct val="100000"/>
                  </a:lnSpc>
                  <a:spcBef>
                    <a:spcPts val="0"/>
                  </a:spcBef>
                  <a:spcAft>
                    <a:spcPts val="0"/>
                  </a:spcAft>
                </a:pPr>
                <a:r>
                  <a:rPr lang="en-GB" sz="1100" b="0" baseline="0" noProof="0" dirty="0" smtClean="0">
                    <a:solidFill>
                      <a:schemeClr val="accent5"/>
                    </a:solidFill>
                    <a:latin typeface="+mn-lt"/>
                  </a:rPr>
                  <a:t>Reset the slide back to its </a:t>
                </a:r>
              </a:p>
              <a:p>
                <a:pPr indent="0" algn="r">
                  <a:lnSpc>
                    <a:spcPct val="100000"/>
                  </a:lnSpc>
                  <a:spcBef>
                    <a:spcPts val="0"/>
                  </a:spcBef>
                  <a:spcAft>
                    <a:spcPts val="0"/>
                  </a:spcAft>
                </a:pPr>
                <a:r>
                  <a:rPr lang="en-GB" sz="1100" b="0" baseline="0" noProof="0" dirty="0" smtClean="0">
                    <a:solidFill>
                      <a:schemeClr val="accent5"/>
                    </a:solidFill>
                    <a:latin typeface="+mn-lt"/>
                  </a:rPr>
                  <a:t>original form 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Reset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slide layout </a:t>
                </a:r>
              </a:p>
              <a:p>
                <a:pPr indent="0" algn="r">
                  <a:lnSpc>
                    <a:spcPct val="100000"/>
                  </a:lnSpc>
                  <a:spcBef>
                    <a:spcPts val="0"/>
                  </a:spcBef>
                  <a:spcAft>
                    <a:spcPts val="0"/>
                  </a:spcAft>
                </a:pPr>
                <a:r>
                  <a:rPr lang="en-GB" sz="1100" b="0" baseline="0" noProof="0" dirty="0" smtClean="0">
                    <a:solidFill>
                      <a:schemeClr val="accent5"/>
                    </a:solidFill>
                    <a:latin typeface="+mn-lt"/>
                  </a:rPr>
                  <a:t>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Layout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text level</a:t>
                </a:r>
              </a:p>
              <a:p>
                <a:pPr indent="0" algn="r">
                  <a:lnSpc>
                    <a:spcPct val="100000"/>
                  </a:lnSpc>
                  <a:spcBef>
                    <a:spcPts val="0"/>
                  </a:spcBef>
                  <a:spcAft>
                    <a:spcPts val="0"/>
                  </a:spcAft>
                </a:pPr>
                <a:r>
                  <a:rPr lang="en-GB" sz="1100" b="0" baseline="0" noProof="0" dirty="0" smtClean="0">
                    <a:solidFill>
                      <a:schemeClr val="accent5"/>
                    </a:solidFill>
                    <a:latin typeface="+mn-lt"/>
                  </a:rPr>
                  <a:t>via menu bar: </a:t>
                </a:r>
                <a:br>
                  <a:rPr lang="en-GB" sz="1100" b="0" baseline="0" noProof="0" dirty="0" smtClean="0">
                    <a:solidFill>
                      <a:schemeClr val="accent5"/>
                    </a:solidFill>
                    <a:latin typeface="+mn-lt"/>
                  </a:rPr>
                </a:br>
                <a:r>
                  <a:rPr lang="en-GB" sz="1100" b="0" baseline="0" noProof="0" dirty="0" smtClean="0">
                    <a:solidFill>
                      <a:schemeClr val="accent5"/>
                    </a:solidFill>
                    <a:latin typeface="+mn-lt"/>
                  </a:rPr>
                  <a:t>Home // Paragraph // Increase/</a:t>
                </a:r>
              </a:p>
              <a:p>
                <a:pPr indent="0" algn="r">
                  <a:lnSpc>
                    <a:spcPct val="100000"/>
                  </a:lnSpc>
                  <a:spcBef>
                    <a:spcPts val="0"/>
                  </a:spcBef>
                  <a:spcAft>
                    <a:spcPts val="0"/>
                  </a:spcAft>
                </a:pPr>
                <a:r>
                  <a:rPr lang="en-GB" sz="1100" b="0" baseline="0" noProof="0" dirty="0" smtClean="0">
                    <a:solidFill>
                      <a:schemeClr val="accent5"/>
                    </a:solidFill>
                    <a:latin typeface="+mn-lt"/>
                  </a:rPr>
                  <a:t>Decrease List Level</a:t>
                </a:r>
              </a:p>
            </p:txBody>
          </p:sp>
          <p:grpSp>
            <p:nvGrpSpPr>
              <p:cNvPr id="30" name="Listenebenen"/>
              <p:cNvGrpSpPr/>
              <p:nvPr userDrawn="1"/>
            </p:nvGrpSpPr>
            <p:grpSpPr>
              <a:xfrm>
                <a:off x="-1692000" y="2232000"/>
                <a:ext cx="1548000" cy="792000"/>
                <a:chOff x="-1692000" y="2160000"/>
                <a:chExt cx="1548000" cy="792000"/>
              </a:xfrm>
            </p:grpSpPr>
            <p:sp>
              <p:nvSpPr>
                <p:cNvPr id="31" name="Text // Listenebene erhöhen"/>
                <p:cNvSpPr txBox="1"/>
                <p:nvPr userDrawn="1"/>
              </p:nvSpPr>
              <p:spPr>
                <a:xfrm>
                  <a:off x="-1692000" y="2160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Increase</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sp>
              <p:nvSpPr>
                <p:cNvPr id="32" name="Text // Listenebene verringern"/>
                <p:cNvSpPr txBox="1"/>
                <p:nvPr userDrawn="1"/>
              </p:nvSpPr>
              <p:spPr>
                <a:xfrm>
                  <a:off x="-1692000" y="2628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Decrease </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pic>
              <p:nvPicPr>
                <p:cNvPr id="33" name="Listenebene erhöhen"/>
                <p:cNvPicPr>
                  <a:picLocks noChangeAspect="1"/>
                </p:cNvPicPr>
                <p:nvPr userDrawn="1"/>
              </p:nvPicPr>
              <p:blipFill>
                <a:blip r:embed="rId3"/>
                <a:stretch>
                  <a:fillRect/>
                </a:stretch>
              </p:blipFill>
              <p:spPr>
                <a:xfrm>
                  <a:off x="-900000" y="2160000"/>
                  <a:ext cx="756000" cy="324000"/>
                </a:xfrm>
                <a:prstGeom prst="rect">
                  <a:avLst/>
                </a:prstGeom>
              </p:spPr>
            </p:pic>
            <p:pic>
              <p:nvPicPr>
                <p:cNvPr id="34" name="Listenebene verringern"/>
                <p:cNvPicPr>
                  <a:picLocks noChangeAspect="1"/>
                </p:cNvPicPr>
                <p:nvPr userDrawn="1"/>
              </p:nvPicPr>
              <p:blipFill>
                <a:blip r:embed="rId4"/>
                <a:stretch>
                  <a:fillRect/>
                </a:stretch>
              </p:blipFill>
              <p:spPr>
                <a:xfrm>
                  <a:off x="-900000" y="2628000"/>
                  <a:ext cx="756000" cy="322369"/>
                </a:xfrm>
                <a:prstGeom prst="rect">
                  <a:avLst/>
                </a:prstGeom>
              </p:spPr>
            </p:pic>
          </p:grpSp>
        </p:grpSp>
      </p:grpSp>
      <p:sp>
        <p:nvSpPr>
          <p:cNvPr id="2" name="Titel 1"/>
          <p:cNvSpPr>
            <a:spLocks noGrp="1"/>
          </p:cNvSpPr>
          <p:nvPr>
            <p:ph type="ctrTitle" hasCustomPrompt="1"/>
          </p:nvPr>
        </p:nvSpPr>
        <p:spPr>
          <a:xfrm>
            <a:off x="630000" y="5122466"/>
            <a:ext cx="10936525" cy="1025922"/>
          </a:xfrm>
        </p:spPr>
        <p:txBody>
          <a:bodyPr wrap="square" anchor="b" anchorCtr="0">
            <a:spAutoFit/>
          </a:bodyPr>
          <a:lstStyle>
            <a:lvl1pPr>
              <a:defRPr baseline="0"/>
            </a:lvl1pPr>
          </a:lstStyle>
          <a:p>
            <a:r>
              <a:rPr lang="en-GB" dirty="0" smtClean="0"/>
              <a:t>Referent’s name: </a:t>
            </a:r>
            <a:r>
              <a:rPr lang="en-GB" noProof="0" dirty="0" smtClean="0"/>
              <a:t>CorpoS </a:t>
            </a:r>
            <a:r>
              <a:rPr lang="en-GB" dirty="0" smtClean="0"/>
              <a:t>(Body) 35 pt. Presentation title</a:t>
            </a:r>
            <a:br>
              <a:rPr lang="en-GB" dirty="0" smtClean="0"/>
            </a:br>
            <a:r>
              <a:rPr lang="en-GB" dirty="0" smtClean="0"/>
              <a:t>in two lines of text, dd. </a:t>
            </a:r>
            <a:r>
              <a:rPr lang="en-GB" dirty="0" err="1" smtClean="0"/>
              <a:t>mmmm</a:t>
            </a:r>
            <a:r>
              <a:rPr lang="en-GB" dirty="0" smtClean="0"/>
              <a:t> </a:t>
            </a:r>
            <a:r>
              <a:rPr lang="en-GB" dirty="0" err="1" smtClean="0"/>
              <a:t>yyyy</a:t>
            </a:r>
            <a:endParaRPr lang="en-GB" dirty="0"/>
          </a:p>
        </p:txBody>
      </p:sp>
      <p:pic>
        <p:nvPicPr>
          <p:cNvPr id="29" name="Wortmarke DAIMLER" descr="Daimler_RGB_100mm.pn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30000" y="791036"/>
            <a:ext cx="3420000" cy="462835"/>
          </a:xfrm>
          <a:prstGeom prst="rect">
            <a:avLst/>
          </a:prstGeom>
        </p:spPr>
      </p:pic>
    </p:spTree>
    <p:extLst>
      <p:ext uri="{BB962C8B-B14F-4D97-AF65-F5344CB8AC3E}">
        <p14:creationId xmlns:p14="http://schemas.microsoft.com/office/powerpoint/2010/main" val="94825984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873"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content/ Headline 2 lin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noProof="0" dirty="0" smtClean="0"/>
              <a:t>Headline in CorpoS (Body) 35 pt.</a:t>
            </a:r>
            <a:br>
              <a:rPr lang="en-GB" noProof="0" dirty="0" smtClean="0"/>
            </a:br>
            <a:r>
              <a:rPr lang="en-GB" noProof="0" dirty="0" smtClean="0"/>
              <a:t>in two lines</a:t>
            </a:r>
            <a:endParaRPr lang="en-GB"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a:t>
            </a:fld>
            <a:endParaRPr lang="en-GB" dirty="0"/>
          </a:p>
        </p:txBody>
      </p:sp>
      <p:sp>
        <p:nvSpPr>
          <p:cNvPr id="6" name="Content Placeholder 5"/>
          <p:cNvSpPr>
            <a:spLocks noGrp="1"/>
          </p:cNvSpPr>
          <p:nvPr>
            <p:ph sz="quarter" idx="12" hasCustomPrompt="1"/>
          </p:nvPr>
        </p:nvSpPr>
        <p:spPr>
          <a:xfrm>
            <a:off x="630237" y="1504950"/>
            <a:ext cx="10936287" cy="4984390"/>
          </a:xfrm>
        </p:spPr>
        <p:txBody>
          <a:bodyPr/>
          <a:lstStyle>
            <a:lvl1pPr>
              <a:defRPr baseline="0"/>
            </a:lvl1pPr>
          </a:lstStyle>
          <a:p>
            <a:pPr lvl="0"/>
            <a:r>
              <a:rPr lang="en-GB" noProof="0" dirty="0" smtClean="0"/>
              <a:t>Insert content or text in CorpoS (Body) 24 pt. (Mark-ups in Bold) // for conclusion, summary or short highlight: Home // Paragraph// Increase List Level</a:t>
            </a:r>
          </a:p>
          <a:p>
            <a:pPr lvl="1"/>
            <a:r>
              <a:rPr lang="en-GB" noProof="0" dirty="0" smtClean="0"/>
              <a:t>Second level (Conclusion, summary or short highlight)</a:t>
            </a:r>
          </a:p>
          <a:p>
            <a:pPr lvl="2"/>
            <a:r>
              <a:rPr lang="en-GB" noProof="0" dirty="0" smtClean="0"/>
              <a:t>Third level</a:t>
            </a:r>
          </a:p>
          <a:p>
            <a:pPr lvl="3"/>
            <a:r>
              <a:rPr lang="en-GB" noProof="0" dirty="0" smtClean="0"/>
              <a:t>Fourth level</a:t>
            </a:r>
          </a:p>
          <a:p>
            <a:pPr lvl="4"/>
            <a:r>
              <a:rPr lang="en-GB" noProof="0" dirty="0" smtClean="0"/>
              <a:t>Fifth level</a:t>
            </a:r>
          </a:p>
          <a:p>
            <a:pPr lvl="5"/>
            <a:r>
              <a:rPr lang="en-GB" noProof="0" dirty="0" smtClean="0"/>
              <a:t>Sixth level</a:t>
            </a:r>
          </a:p>
          <a:p>
            <a:pPr lvl="6"/>
            <a:r>
              <a:rPr lang="en-GB" noProof="0" dirty="0" smtClean="0"/>
              <a:t>Sevens level</a:t>
            </a:r>
          </a:p>
          <a:p>
            <a:pPr lvl="7"/>
            <a:r>
              <a:rPr lang="en-GB" noProof="0" dirty="0" smtClean="0"/>
              <a:t>Eight level</a:t>
            </a:r>
          </a:p>
          <a:p>
            <a:pPr lvl="8"/>
            <a:r>
              <a:rPr lang="en-GB" noProof="0" dirty="0" smtClean="0"/>
              <a:t>Ninth level</a:t>
            </a:r>
          </a:p>
        </p:txBody>
      </p:sp>
      <p:sp>
        <p:nvSpPr>
          <p:cNvPr id="7" name="Footer Placeholder 2"/>
          <p:cNvSpPr>
            <a:spLocks noGrp="1"/>
          </p:cNvSpPr>
          <p:nvPr>
            <p:ph type="ftr" sz="quarter" idx="3"/>
          </p:nvPr>
        </p:nvSpPr>
        <p:spPr>
          <a:xfrm>
            <a:off x="2879999" y="6566400"/>
            <a:ext cx="8125200" cy="216000"/>
          </a:xfrm>
          <a:prstGeom prst="rect">
            <a:avLst/>
          </a:prstGeom>
        </p:spPr>
        <p:txBody>
          <a:bodyPr anchor="b"/>
          <a:lstStyle>
            <a:lvl1pPr algn="r">
              <a:defRPr sz="1200"/>
            </a:lvl1pPr>
          </a:lstStyle>
          <a:p>
            <a:r>
              <a:rPr lang="en-GB" smtClean="0"/>
              <a:t>DVP&amp;R System Guide/ ITC/PR /</a:t>
            </a:r>
            <a:fld id="{A9B1A91E-E328-4715-A082-08461B98BB62}" type="datetime4">
              <a:rPr lang="en-GB" smtClean="0"/>
              <a:pPr/>
              <a:t>02 November 2020</a:t>
            </a:fld>
            <a:r>
              <a:rPr lang="en-GB" smtClean="0"/>
              <a:t>/</a:t>
            </a:r>
            <a:endParaRPr lang="en-GB" dirty="0" smtClean="0"/>
          </a:p>
        </p:txBody>
      </p:sp>
    </p:spTree>
    <p:extLst>
      <p:ext uri="{BB962C8B-B14F-4D97-AF65-F5344CB8AC3E}">
        <p14:creationId xmlns:p14="http://schemas.microsoft.com/office/powerpoint/2010/main" val="248074179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82" userDrawn="1">
          <p15:clr>
            <a:srgbClr val="FBAE40"/>
          </p15:clr>
        </p15:guide>
        <p15:guide id="2" orient="horz" pos="4020" userDrawn="1">
          <p15:clr>
            <a:srgbClr val="FBAE40"/>
          </p15:clr>
        </p15:guide>
        <p15:guide id="3" orient="horz" pos="95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xt/ image/ Headline 2 lines">
    <p:spTree>
      <p:nvGrpSpPr>
        <p:cNvPr id="1" name=""/>
        <p:cNvGrpSpPr/>
        <p:nvPr/>
      </p:nvGrpSpPr>
      <p:grpSpPr>
        <a:xfrm>
          <a:off x="0" y="0"/>
          <a:ext cx="0" cy="0"/>
          <a:chOff x="0" y="0"/>
          <a:chExt cx="0" cy="0"/>
        </a:xfrm>
      </p:grpSpPr>
      <p:grpSp>
        <p:nvGrpSpPr>
          <p:cNvPr id="21" name="Regieanweisungen"/>
          <p:cNvGrpSpPr/>
          <p:nvPr userDrawn="1"/>
        </p:nvGrpSpPr>
        <p:grpSpPr>
          <a:xfrm>
            <a:off x="-2088000" y="-468000"/>
            <a:ext cx="13654799" cy="7794000"/>
            <a:chOff x="-2088000" y="-468000"/>
            <a:chExt cx="13654799" cy="7794000"/>
          </a:xfrm>
        </p:grpSpPr>
        <p:sp>
          <p:nvSpPr>
            <p:cNvPr id="22" name="Hilfslinien"/>
            <p:cNvSpPr txBox="1"/>
            <p:nvPr userDrawn="1"/>
          </p:nvSpPr>
          <p:spPr>
            <a:xfrm rot="10800000" flipH="1" flipV="1">
              <a:off x="630445" y="-468000"/>
              <a:ext cx="10936354" cy="360000"/>
            </a:xfrm>
            <a:prstGeom prst="rect">
              <a:avLst/>
            </a:prstGeom>
            <a:noFill/>
            <a:ln w="12700">
              <a:noFill/>
            </a:ln>
          </p:spPr>
          <p:txBody>
            <a:bodyPr vert="horz" wrap="square" lIns="0" tIns="0" rIns="0" bIns="0" rtlCol="0" anchor="b"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ctr" defTabSz="104290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chemeClr val="accent5"/>
                  </a:solidFill>
                  <a:effectLst/>
                  <a:uLnTx/>
                  <a:uFillTx/>
                  <a:latin typeface="+mn-lt"/>
                  <a:ea typeface="+mn-ea"/>
                  <a:cs typeface="+mn-cs"/>
                </a:rPr>
                <a:t>Show guides via menu bar: View // Show // tick Guides</a:t>
              </a:r>
            </a:p>
          </p:txBody>
        </p:sp>
        <p:sp>
          <p:nvSpPr>
            <p:cNvPr id="23" name="Fußzeile"/>
            <p:cNvSpPr txBox="1"/>
            <p:nvPr userDrawn="1"/>
          </p:nvSpPr>
          <p:spPr>
            <a:xfrm rot="10800000" flipH="1" flipV="1">
              <a:off x="2879999" y="6966000"/>
              <a:ext cx="8125200" cy="360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1042909" rtl="0" eaLnBrk="1" fontAlgn="auto" latinLnBrk="0" hangingPunct="1">
                <a:lnSpc>
                  <a:spcPct val="100000"/>
                </a:lnSpc>
                <a:spcBef>
                  <a:spcPts val="0"/>
                </a:spcBef>
                <a:spcAft>
                  <a:spcPts val="0"/>
                </a:spcAft>
                <a:buClrTx/>
                <a:buSzTx/>
                <a:buFontTx/>
                <a:buNone/>
                <a:tabLst/>
                <a:defRPr/>
              </a:pPr>
              <a:r>
                <a:rPr lang="en-GB" sz="1100" b="0" baseline="0" dirty="0" smtClean="0">
                  <a:solidFill>
                    <a:schemeClr val="accent5"/>
                  </a:solidFill>
                  <a:latin typeface="+mn-lt"/>
                </a:rPr>
                <a:t>Adjust footer (per slide or for several/all slides) via menu bar: Insert // Text // Header &amp; Footer</a:t>
              </a:r>
            </a:p>
          </p:txBody>
        </p:sp>
        <p:grpSp>
          <p:nvGrpSpPr>
            <p:cNvPr id="24" name="Hinweise links"/>
            <p:cNvGrpSpPr/>
            <p:nvPr userDrawn="1"/>
          </p:nvGrpSpPr>
          <p:grpSpPr>
            <a:xfrm>
              <a:off x="-2088000" y="0"/>
              <a:ext cx="1980000" cy="3528000"/>
              <a:chOff x="-2088000" y="0"/>
              <a:chExt cx="1980000" cy="3528000"/>
            </a:xfrm>
          </p:grpSpPr>
          <p:sp>
            <p:nvSpPr>
              <p:cNvPr id="25" name="Folie Wechsel/Zurücksetzen/Textebenen"/>
              <p:cNvSpPr txBox="1"/>
              <p:nvPr userDrawn="1"/>
            </p:nvSpPr>
            <p:spPr>
              <a:xfrm rot="10800000" flipH="1" flipV="1">
                <a:off x="-2088000" y="0"/>
                <a:ext cx="1980000" cy="3528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indent="0" algn="r">
                  <a:lnSpc>
                    <a:spcPct val="100000"/>
                  </a:lnSpc>
                  <a:spcBef>
                    <a:spcPts val="0"/>
                  </a:spcBef>
                  <a:spcAft>
                    <a:spcPts val="0"/>
                  </a:spcAft>
                </a:pPr>
                <a:r>
                  <a:rPr lang="en-GB" sz="1100" b="0" baseline="0" noProof="0" dirty="0" smtClean="0">
                    <a:solidFill>
                      <a:schemeClr val="accent5"/>
                    </a:solidFill>
                    <a:latin typeface="+mn-lt"/>
                  </a:rPr>
                  <a:t>Reset the slide back to its </a:t>
                </a:r>
              </a:p>
              <a:p>
                <a:pPr indent="0" algn="r">
                  <a:lnSpc>
                    <a:spcPct val="100000"/>
                  </a:lnSpc>
                  <a:spcBef>
                    <a:spcPts val="0"/>
                  </a:spcBef>
                  <a:spcAft>
                    <a:spcPts val="0"/>
                  </a:spcAft>
                </a:pPr>
                <a:r>
                  <a:rPr lang="en-GB" sz="1100" b="0" baseline="0" noProof="0" dirty="0" smtClean="0">
                    <a:solidFill>
                      <a:schemeClr val="accent5"/>
                    </a:solidFill>
                    <a:latin typeface="+mn-lt"/>
                  </a:rPr>
                  <a:t>original form 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Reset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slide layout </a:t>
                </a:r>
              </a:p>
              <a:p>
                <a:pPr indent="0" algn="r">
                  <a:lnSpc>
                    <a:spcPct val="100000"/>
                  </a:lnSpc>
                  <a:spcBef>
                    <a:spcPts val="0"/>
                  </a:spcBef>
                  <a:spcAft>
                    <a:spcPts val="0"/>
                  </a:spcAft>
                </a:pPr>
                <a:r>
                  <a:rPr lang="en-GB" sz="1100" b="0" baseline="0" noProof="0" dirty="0" smtClean="0">
                    <a:solidFill>
                      <a:schemeClr val="accent5"/>
                    </a:solidFill>
                    <a:latin typeface="+mn-lt"/>
                  </a:rPr>
                  <a:t>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Layout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text level</a:t>
                </a:r>
              </a:p>
              <a:p>
                <a:pPr indent="0" algn="r">
                  <a:lnSpc>
                    <a:spcPct val="100000"/>
                  </a:lnSpc>
                  <a:spcBef>
                    <a:spcPts val="0"/>
                  </a:spcBef>
                  <a:spcAft>
                    <a:spcPts val="0"/>
                  </a:spcAft>
                </a:pPr>
                <a:r>
                  <a:rPr lang="en-GB" sz="1100" b="0" baseline="0" noProof="0" dirty="0" smtClean="0">
                    <a:solidFill>
                      <a:schemeClr val="accent5"/>
                    </a:solidFill>
                    <a:latin typeface="+mn-lt"/>
                  </a:rPr>
                  <a:t>via menu bar: </a:t>
                </a:r>
                <a:br>
                  <a:rPr lang="en-GB" sz="1100" b="0" baseline="0" noProof="0" dirty="0" smtClean="0">
                    <a:solidFill>
                      <a:schemeClr val="accent5"/>
                    </a:solidFill>
                    <a:latin typeface="+mn-lt"/>
                  </a:rPr>
                </a:br>
                <a:r>
                  <a:rPr lang="en-GB" sz="1100" b="0" baseline="0" noProof="0" dirty="0" smtClean="0">
                    <a:solidFill>
                      <a:schemeClr val="accent5"/>
                    </a:solidFill>
                    <a:latin typeface="+mn-lt"/>
                  </a:rPr>
                  <a:t>Home // Paragraph // Increase/</a:t>
                </a:r>
              </a:p>
              <a:p>
                <a:pPr indent="0" algn="r">
                  <a:lnSpc>
                    <a:spcPct val="100000"/>
                  </a:lnSpc>
                  <a:spcBef>
                    <a:spcPts val="0"/>
                  </a:spcBef>
                  <a:spcAft>
                    <a:spcPts val="0"/>
                  </a:spcAft>
                </a:pPr>
                <a:r>
                  <a:rPr lang="en-GB" sz="1100" b="0" baseline="0" noProof="0" dirty="0" smtClean="0">
                    <a:solidFill>
                      <a:schemeClr val="accent5"/>
                    </a:solidFill>
                    <a:latin typeface="+mn-lt"/>
                  </a:rPr>
                  <a:t>Decrease List Level</a:t>
                </a:r>
              </a:p>
            </p:txBody>
          </p:sp>
          <p:grpSp>
            <p:nvGrpSpPr>
              <p:cNvPr id="26" name="Listenebenen"/>
              <p:cNvGrpSpPr/>
              <p:nvPr userDrawn="1"/>
            </p:nvGrpSpPr>
            <p:grpSpPr>
              <a:xfrm>
                <a:off x="-1692000" y="2232000"/>
                <a:ext cx="1548000" cy="792000"/>
                <a:chOff x="-1692000" y="2160000"/>
                <a:chExt cx="1548000" cy="792000"/>
              </a:xfrm>
            </p:grpSpPr>
            <p:sp>
              <p:nvSpPr>
                <p:cNvPr id="27" name="Text // Listenebene erhöhen"/>
                <p:cNvSpPr txBox="1"/>
                <p:nvPr userDrawn="1"/>
              </p:nvSpPr>
              <p:spPr>
                <a:xfrm>
                  <a:off x="-1692000" y="2160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Increase</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sp>
              <p:nvSpPr>
                <p:cNvPr id="28" name="Text // Listenebene verringern"/>
                <p:cNvSpPr txBox="1"/>
                <p:nvPr userDrawn="1"/>
              </p:nvSpPr>
              <p:spPr>
                <a:xfrm>
                  <a:off x="-1692000" y="2628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Decrease </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pic>
              <p:nvPicPr>
                <p:cNvPr id="29" name="Listenebene erhöhen"/>
                <p:cNvPicPr>
                  <a:picLocks noChangeAspect="1"/>
                </p:cNvPicPr>
                <p:nvPr userDrawn="1"/>
              </p:nvPicPr>
              <p:blipFill>
                <a:blip r:embed="rId2"/>
                <a:stretch>
                  <a:fillRect/>
                </a:stretch>
              </p:blipFill>
              <p:spPr>
                <a:xfrm>
                  <a:off x="-900000" y="2160000"/>
                  <a:ext cx="756000" cy="324000"/>
                </a:xfrm>
                <a:prstGeom prst="rect">
                  <a:avLst/>
                </a:prstGeom>
              </p:spPr>
            </p:pic>
            <p:pic>
              <p:nvPicPr>
                <p:cNvPr id="30" name="Listenebene verringern"/>
                <p:cNvPicPr>
                  <a:picLocks noChangeAspect="1"/>
                </p:cNvPicPr>
                <p:nvPr userDrawn="1"/>
              </p:nvPicPr>
              <p:blipFill>
                <a:blip r:embed="rId3"/>
                <a:stretch>
                  <a:fillRect/>
                </a:stretch>
              </p:blipFill>
              <p:spPr>
                <a:xfrm>
                  <a:off x="-900000" y="2628000"/>
                  <a:ext cx="756000" cy="322369"/>
                </a:xfrm>
                <a:prstGeom prst="rect">
                  <a:avLst/>
                </a:prstGeom>
              </p:spPr>
            </p:pic>
          </p:grpSp>
        </p:grpSp>
      </p:grpSp>
      <p:sp>
        <p:nvSpPr>
          <p:cNvPr id="10" name="Daimler AG (Wortmarke)"/>
          <p:cNvSpPr>
            <a:spLocks noChangeArrowheads="1"/>
          </p:cNvSpPr>
          <p:nvPr userDrawn="1"/>
        </p:nvSpPr>
        <p:spPr bwMode="auto">
          <a:xfrm>
            <a:off x="630000" y="6566400"/>
            <a:ext cx="2088000" cy="2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defPPr>
              <a:defRPr lang="de-DE"/>
            </a:defPPr>
            <a:lvl1pPr algn="l" rtl="0" fontAlgn="base">
              <a:spcBef>
                <a:spcPct val="0"/>
              </a:spcBef>
              <a:spcAft>
                <a:spcPct val="0"/>
              </a:spcAft>
              <a:defRPr kern="1200">
                <a:solidFill>
                  <a:schemeClr val="tx1"/>
                </a:solidFill>
                <a:latin typeface="CorpoS" charset="0"/>
                <a:ea typeface="ＭＳ Ｐゴシック" charset="0"/>
                <a:cs typeface="ＭＳ Ｐゴシック" charset="0"/>
              </a:defRPr>
            </a:lvl1pPr>
            <a:lvl2pPr marL="609768" algn="l" rtl="0" fontAlgn="base">
              <a:spcBef>
                <a:spcPct val="0"/>
              </a:spcBef>
              <a:spcAft>
                <a:spcPct val="0"/>
              </a:spcAft>
              <a:defRPr kern="1200">
                <a:solidFill>
                  <a:schemeClr val="tx1"/>
                </a:solidFill>
                <a:latin typeface="CorpoS" charset="0"/>
                <a:ea typeface="ＭＳ Ｐゴシック" charset="0"/>
                <a:cs typeface="ＭＳ Ｐゴシック" charset="0"/>
              </a:defRPr>
            </a:lvl2pPr>
            <a:lvl3pPr marL="1219535" algn="l" rtl="0" fontAlgn="base">
              <a:spcBef>
                <a:spcPct val="0"/>
              </a:spcBef>
              <a:spcAft>
                <a:spcPct val="0"/>
              </a:spcAft>
              <a:defRPr kern="1200">
                <a:solidFill>
                  <a:schemeClr val="tx1"/>
                </a:solidFill>
                <a:latin typeface="CorpoS" charset="0"/>
                <a:ea typeface="ＭＳ Ｐゴシック" charset="0"/>
                <a:cs typeface="ＭＳ Ｐゴシック" charset="0"/>
              </a:defRPr>
            </a:lvl3pPr>
            <a:lvl4pPr marL="1829303" algn="l" rtl="0" fontAlgn="base">
              <a:spcBef>
                <a:spcPct val="0"/>
              </a:spcBef>
              <a:spcAft>
                <a:spcPct val="0"/>
              </a:spcAft>
              <a:defRPr kern="1200">
                <a:solidFill>
                  <a:schemeClr val="tx1"/>
                </a:solidFill>
                <a:latin typeface="CorpoS" charset="0"/>
                <a:ea typeface="ＭＳ Ｐゴシック" charset="0"/>
                <a:cs typeface="ＭＳ Ｐゴシック" charset="0"/>
              </a:defRPr>
            </a:lvl4pPr>
            <a:lvl5pPr marL="2439071" algn="l" rtl="0" fontAlgn="base">
              <a:spcBef>
                <a:spcPct val="0"/>
              </a:spcBef>
              <a:spcAft>
                <a:spcPct val="0"/>
              </a:spcAft>
              <a:defRPr kern="1200">
                <a:solidFill>
                  <a:schemeClr val="tx1"/>
                </a:solidFill>
                <a:latin typeface="CorpoS" charset="0"/>
                <a:ea typeface="ＭＳ Ｐゴシック" charset="0"/>
                <a:cs typeface="ＭＳ Ｐゴシック" charset="0"/>
              </a:defRPr>
            </a:lvl5pPr>
            <a:lvl6pPr marL="3048838" algn="l" defTabSz="609768" rtl="0" eaLnBrk="1" latinLnBrk="0" hangingPunct="1">
              <a:defRPr kern="1200">
                <a:solidFill>
                  <a:schemeClr val="tx1"/>
                </a:solidFill>
                <a:latin typeface="CorpoS" charset="0"/>
                <a:ea typeface="ＭＳ Ｐゴシック" charset="0"/>
                <a:cs typeface="ＭＳ Ｐゴシック" charset="0"/>
              </a:defRPr>
            </a:lvl6pPr>
            <a:lvl7pPr marL="3658606" algn="l" defTabSz="609768" rtl="0" eaLnBrk="1" latinLnBrk="0" hangingPunct="1">
              <a:defRPr kern="1200">
                <a:solidFill>
                  <a:schemeClr val="tx1"/>
                </a:solidFill>
                <a:latin typeface="CorpoS" charset="0"/>
                <a:ea typeface="ＭＳ Ｐゴシック" charset="0"/>
                <a:cs typeface="ＭＳ Ｐゴシック" charset="0"/>
              </a:defRPr>
            </a:lvl7pPr>
            <a:lvl8pPr marL="4268373" algn="l" defTabSz="609768" rtl="0" eaLnBrk="1" latinLnBrk="0" hangingPunct="1">
              <a:defRPr kern="1200">
                <a:solidFill>
                  <a:schemeClr val="tx1"/>
                </a:solidFill>
                <a:latin typeface="CorpoS" charset="0"/>
                <a:ea typeface="ＭＳ Ｐゴシック" charset="0"/>
                <a:cs typeface="ＭＳ Ｐゴシック" charset="0"/>
              </a:defRPr>
            </a:lvl8pPr>
            <a:lvl9pPr marL="4878141" algn="l" defTabSz="609768" rtl="0" eaLnBrk="1" latinLnBrk="0" hangingPunct="1">
              <a:defRPr kern="1200">
                <a:solidFill>
                  <a:schemeClr val="tx1"/>
                </a:solidFill>
                <a:latin typeface="CorpoS" charset="0"/>
                <a:ea typeface="ＭＳ Ｐゴシック" charset="0"/>
                <a:cs typeface="ＭＳ Ｐゴシック" charset="0"/>
              </a:defRPr>
            </a:lvl9pPr>
          </a:lstStyle>
          <a:p>
            <a:pPr>
              <a:defRPr/>
            </a:pPr>
            <a:r>
              <a:rPr lang="en-GB" sz="1200" dirty="0" smtClean="0">
                <a:latin typeface="+mn-lt"/>
                <a:cs typeface="Daimler CS"/>
              </a:rPr>
              <a:t>Daimler AG</a:t>
            </a:r>
            <a:endParaRPr lang="en-GB" sz="1200" dirty="0">
              <a:latin typeface="+mn-lt"/>
              <a:cs typeface="Daimler CS"/>
            </a:endParaRPr>
          </a:p>
        </p:txBody>
      </p:sp>
      <p:sp>
        <p:nvSpPr>
          <p:cNvPr id="2" name="Title 1"/>
          <p:cNvSpPr>
            <a:spLocks noGrp="1"/>
          </p:cNvSpPr>
          <p:nvPr>
            <p:ph type="title" hasCustomPrompt="1"/>
          </p:nvPr>
        </p:nvSpPr>
        <p:spPr/>
        <p:txBody>
          <a:bodyPr/>
          <a:lstStyle>
            <a:lvl1pPr>
              <a:defRPr/>
            </a:lvl1pPr>
          </a:lstStyle>
          <a:p>
            <a:r>
              <a:rPr lang="en-GB" noProof="0" dirty="0" smtClean="0"/>
              <a:t>Headline in CorpoS (Body) 35 pt.</a:t>
            </a:r>
            <a:br>
              <a:rPr lang="en-GB" noProof="0" dirty="0" smtClean="0"/>
            </a:br>
            <a:r>
              <a:rPr lang="en-GB" noProof="0" dirty="0" smtClean="0"/>
              <a:t>in two lines</a:t>
            </a:r>
            <a:endParaRPr lang="en-GB" dirty="0"/>
          </a:p>
        </p:txBody>
      </p:sp>
      <p:sp>
        <p:nvSpPr>
          <p:cNvPr id="3" name="Footer Placeholder 2"/>
          <p:cNvSpPr>
            <a:spLocks noGrp="1"/>
          </p:cNvSpPr>
          <p:nvPr>
            <p:ph type="ftr" sz="quarter" idx="10"/>
          </p:nvPr>
        </p:nvSpPr>
        <p:spPr>
          <a:xfrm>
            <a:off x="2879999" y="6566400"/>
            <a:ext cx="8125200" cy="216000"/>
          </a:xfrm>
          <a:prstGeom prst="rect">
            <a:avLst/>
          </a:prstGeom>
        </p:spPr>
        <p:txBody>
          <a:bodyPr/>
          <a:lstStyle/>
          <a:p>
            <a:r>
              <a:rPr lang="en-GB" dirty="0" smtClean="0"/>
              <a:t>Title of presentation / Department / Date /</a:t>
            </a:r>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a:t>
            </a:fld>
            <a:endParaRPr lang="en-GB" dirty="0"/>
          </a:p>
        </p:txBody>
      </p:sp>
      <p:sp>
        <p:nvSpPr>
          <p:cNvPr id="6" name="Content Placeholder 5"/>
          <p:cNvSpPr>
            <a:spLocks noGrp="1"/>
          </p:cNvSpPr>
          <p:nvPr>
            <p:ph sz="quarter" idx="12" hasCustomPrompt="1"/>
          </p:nvPr>
        </p:nvSpPr>
        <p:spPr>
          <a:xfrm>
            <a:off x="630237" y="1504950"/>
            <a:ext cx="10936287" cy="4984390"/>
          </a:xfrm>
        </p:spPr>
        <p:txBody>
          <a:bodyPr/>
          <a:lstStyle>
            <a:lvl1pPr>
              <a:defRPr baseline="0"/>
            </a:lvl1pPr>
          </a:lstStyle>
          <a:p>
            <a:pPr lvl="0"/>
            <a:r>
              <a:rPr lang="en-GB" noProof="0" dirty="0" smtClean="0"/>
              <a:t>Insert content or text in </a:t>
            </a:r>
            <a:r>
              <a:rPr lang="en-GB" noProof="0" dirty="0" err="1" smtClean="0"/>
              <a:t>Corpo</a:t>
            </a:r>
            <a:r>
              <a:rPr lang="en-GB" noProof="0" dirty="0" smtClean="0"/>
              <a:t> S (Body) 24 pt. (Mark-ups in Bold) // for conclusion, summary or short highlight: Home // Paragraph// Increase List Level</a:t>
            </a:r>
          </a:p>
          <a:p>
            <a:pPr lvl="1"/>
            <a:r>
              <a:rPr lang="en-GB" noProof="0" dirty="0" smtClean="0"/>
              <a:t>Second level (Conclusion, summary or short highlight)</a:t>
            </a:r>
          </a:p>
          <a:p>
            <a:pPr lvl="2"/>
            <a:r>
              <a:rPr lang="en-GB" noProof="0" dirty="0" smtClean="0"/>
              <a:t>Third level</a:t>
            </a:r>
          </a:p>
          <a:p>
            <a:pPr lvl="3"/>
            <a:r>
              <a:rPr lang="en-GB" noProof="0" dirty="0" smtClean="0"/>
              <a:t>Fourth level</a:t>
            </a:r>
          </a:p>
          <a:p>
            <a:pPr lvl="4"/>
            <a:r>
              <a:rPr lang="en-GB" noProof="0" dirty="0" smtClean="0"/>
              <a:t>Fifth level</a:t>
            </a:r>
          </a:p>
          <a:p>
            <a:pPr lvl="5"/>
            <a:r>
              <a:rPr lang="en-GB" noProof="0" dirty="0" smtClean="0"/>
              <a:t>Sixth level</a:t>
            </a:r>
          </a:p>
          <a:p>
            <a:pPr lvl="6"/>
            <a:r>
              <a:rPr lang="en-GB" noProof="0" dirty="0" smtClean="0"/>
              <a:t>Sevens level</a:t>
            </a:r>
          </a:p>
          <a:p>
            <a:pPr lvl="7"/>
            <a:r>
              <a:rPr lang="en-GB" noProof="0" dirty="0" smtClean="0"/>
              <a:t>Eight level</a:t>
            </a:r>
          </a:p>
          <a:p>
            <a:pPr lvl="8"/>
            <a:r>
              <a:rPr lang="en-GB" noProof="0" dirty="0" smtClean="0"/>
              <a:t>Ninth level</a:t>
            </a:r>
          </a:p>
        </p:txBody>
      </p:sp>
      <p:sp>
        <p:nvSpPr>
          <p:cNvPr id="7" name="Picture Placeholder 3"/>
          <p:cNvSpPr>
            <a:spLocks noGrp="1"/>
          </p:cNvSpPr>
          <p:nvPr>
            <p:ph type="pic" sz="quarter" idx="13" hasCustomPrompt="1"/>
          </p:nvPr>
        </p:nvSpPr>
        <p:spPr bwMode="gray">
          <a:xfrm>
            <a:off x="630237" y="1504950"/>
            <a:ext cx="10936286" cy="4984390"/>
          </a:xfrm>
          <a:prstGeom prst="rect">
            <a:avLst/>
          </a:pr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Tree>
    <p:extLst>
      <p:ext uri="{BB962C8B-B14F-4D97-AF65-F5344CB8AC3E}">
        <p14:creationId xmlns:p14="http://schemas.microsoft.com/office/powerpoint/2010/main" val="176982490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82" userDrawn="1">
          <p15:clr>
            <a:srgbClr val="FBAE40"/>
          </p15:clr>
        </p15:guide>
        <p15:guide id="2" orient="horz" pos="4020" userDrawn="1">
          <p15:clr>
            <a:srgbClr val="FBAE40"/>
          </p15:clr>
        </p15:guide>
        <p15:guide id="3" orient="horz" pos="95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content/ Headline 1 lin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64074033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21" name="think-cell Slide" r:id="rId4" imgW="216" imgH="216" progId="TCLayout.ActiveDocument.1">
                  <p:embed/>
                </p:oleObj>
              </mc:Choice>
              <mc:Fallback>
                <p:oleObj name="think-cell Slide" r:id="rId4" imgW="216" imgH="216"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629999" y="286048"/>
            <a:ext cx="10936799" cy="684000"/>
          </a:xfrm>
        </p:spPr>
        <p:txBody>
          <a:bodyPr/>
          <a:lstStyle/>
          <a:p>
            <a:r>
              <a:rPr lang="en-GB" noProof="0" dirty="0" smtClean="0"/>
              <a:t>Headline in CorpoS (Body) 35 pt.</a:t>
            </a:r>
            <a:endParaRPr lang="en-GB"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a:t>
            </a:fld>
            <a:endParaRPr lang="en-GB" dirty="0"/>
          </a:p>
        </p:txBody>
      </p:sp>
      <p:sp>
        <p:nvSpPr>
          <p:cNvPr id="6" name="Content Placeholder 5"/>
          <p:cNvSpPr>
            <a:spLocks noGrp="1"/>
          </p:cNvSpPr>
          <p:nvPr>
            <p:ph sz="quarter" idx="12" hasCustomPrompt="1"/>
          </p:nvPr>
        </p:nvSpPr>
        <p:spPr>
          <a:xfrm>
            <a:off x="629999" y="1233488"/>
            <a:ext cx="10936525" cy="5255852"/>
          </a:xfrm>
        </p:spPr>
        <p:txBody>
          <a:bodyPr/>
          <a:lstStyle>
            <a:lvl1pPr>
              <a:defRPr baseline="0"/>
            </a:lvl1pPr>
          </a:lstStyle>
          <a:p>
            <a:pPr lvl="0"/>
            <a:r>
              <a:rPr lang="en-GB" noProof="0" dirty="0" smtClean="0"/>
              <a:t>Insert content or text in CorpoS (Body) 24 pt. (Mark-ups in Bold) // for conclusion, summary or short highlight: Home // Paragraph// Increase List Level</a:t>
            </a:r>
          </a:p>
          <a:p>
            <a:pPr lvl="1"/>
            <a:r>
              <a:rPr lang="en-GB" noProof="0" dirty="0" smtClean="0"/>
              <a:t>Second level (Conclusion, summary or short highlight)</a:t>
            </a:r>
          </a:p>
          <a:p>
            <a:pPr lvl="2"/>
            <a:r>
              <a:rPr lang="en-GB" noProof="0" dirty="0" smtClean="0"/>
              <a:t>Third level</a:t>
            </a:r>
          </a:p>
          <a:p>
            <a:pPr lvl="3"/>
            <a:r>
              <a:rPr lang="en-GB" noProof="0" dirty="0" smtClean="0"/>
              <a:t>Fourth level</a:t>
            </a:r>
          </a:p>
          <a:p>
            <a:pPr lvl="4"/>
            <a:r>
              <a:rPr lang="en-GB" noProof="0" dirty="0" smtClean="0"/>
              <a:t>Fifth level</a:t>
            </a:r>
          </a:p>
          <a:p>
            <a:pPr lvl="5"/>
            <a:r>
              <a:rPr lang="en-GB" noProof="0" dirty="0" smtClean="0"/>
              <a:t>Sixth level</a:t>
            </a:r>
          </a:p>
          <a:p>
            <a:pPr lvl="6"/>
            <a:r>
              <a:rPr lang="en-GB" noProof="0" dirty="0" smtClean="0"/>
              <a:t>Sevens level</a:t>
            </a:r>
          </a:p>
          <a:p>
            <a:pPr lvl="7"/>
            <a:r>
              <a:rPr lang="en-GB" noProof="0" dirty="0" smtClean="0"/>
              <a:t>Eight level</a:t>
            </a:r>
          </a:p>
          <a:p>
            <a:pPr lvl="8"/>
            <a:r>
              <a:rPr lang="en-GB" noProof="0" dirty="0" smtClean="0"/>
              <a:t>Ninth level</a:t>
            </a:r>
          </a:p>
        </p:txBody>
      </p:sp>
      <p:sp>
        <p:nvSpPr>
          <p:cNvPr id="7" name="Footer Placeholder 2"/>
          <p:cNvSpPr>
            <a:spLocks noGrp="1"/>
          </p:cNvSpPr>
          <p:nvPr>
            <p:ph type="ftr" sz="quarter" idx="3"/>
          </p:nvPr>
        </p:nvSpPr>
        <p:spPr>
          <a:xfrm>
            <a:off x="2879999" y="6566400"/>
            <a:ext cx="8125200" cy="216000"/>
          </a:xfrm>
          <a:prstGeom prst="rect">
            <a:avLst/>
          </a:prstGeom>
        </p:spPr>
        <p:txBody>
          <a:bodyPr anchor="b"/>
          <a:lstStyle>
            <a:lvl1pPr algn="r">
              <a:defRPr sz="1200"/>
            </a:lvl1pPr>
          </a:lstStyle>
          <a:p>
            <a:r>
              <a:rPr lang="en-GB" smtClean="0"/>
              <a:t>DVP&amp;R System Guide/ ITC/PR /</a:t>
            </a:r>
            <a:fld id="{A9B1A91E-E328-4715-A082-08461B98BB62}" type="datetime4">
              <a:rPr lang="en-GB" smtClean="0"/>
              <a:pPr/>
              <a:t>02 November 2020</a:t>
            </a:fld>
            <a:r>
              <a:rPr lang="en-GB" smtClean="0"/>
              <a:t>/</a:t>
            </a:r>
            <a:endParaRPr lang="en-GB" dirty="0" smtClean="0"/>
          </a:p>
        </p:txBody>
      </p:sp>
    </p:spTree>
    <p:extLst>
      <p:ext uri="{BB962C8B-B14F-4D97-AF65-F5344CB8AC3E}">
        <p14:creationId xmlns:p14="http://schemas.microsoft.com/office/powerpoint/2010/main" val="128704297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82" userDrawn="1">
          <p15:clr>
            <a:srgbClr val="FBAE40"/>
          </p15:clr>
        </p15:guide>
        <p15:guide id="2" orient="horz" pos="777" userDrawn="1">
          <p15:clr>
            <a:srgbClr val="FBAE40"/>
          </p15:clr>
        </p15:guide>
        <p15:guide id="3" orient="horz" pos="402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ext/ image/ Headline 1 line">
    <p:spTree>
      <p:nvGrpSpPr>
        <p:cNvPr id="1" name=""/>
        <p:cNvGrpSpPr/>
        <p:nvPr/>
      </p:nvGrpSpPr>
      <p:grpSpPr>
        <a:xfrm>
          <a:off x="0" y="0"/>
          <a:ext cx="0" cy="0"/>
          <a:chOff x="0" y="0"/>
          <a:chExt cx="0" cy="0"/>
        </a:xfrm>
      </p:grpSpPr>
      <p:grpSp>
        <p:nvGrpSpPr>
          <p:cNvPr id="19" name="Regieanweisungen"/>
          <p:cNvGrpSpPr/>
          <p:nvPr userDrawn="1"/>
        </p:nvGrpSpPr>
        <p:grpSpPr>
          <a:xfrm>
            <a:off x="-2088000" y="-468000"/>
            <a:ext cx="13654799" cy="7794000"/>
            <a:chOff x="-2088000" y="-468000"/>
            <a:chExt cx="13654799" cy="7794000"/>
          </a:xfrm>
        </p:grpSpPr>
        <p:sp>
          <p:nvSpPr>
            <p:cNvPr id="20" name="Hilfslinien"/>
            <p:cNvSpPr txBox="1"/>
            <p:nvPr userDrawn="1"/>
          </p:nvSpPr>
          <p:spPr>
            <a:xfrm rot="10800000" flipH="1" flipV="1">
              <a:off x="630445" y="-468000"/>
              <a:ext cx="10936354" cy="360000"/>
            </a:xfrm>
            <a:prstGeom prst="rect">
              <a:avLst/>
            </a:prstGeom>
            <a:noFill/>
            <a:ln w="12700">
              <a:noFill/>
            </a:ln>
          </p:spPr>
          <p:txBody>
            <a:bodyPr vert="horz" wrap="square" lIns="0" tIns="0" rIns="0" bIns="0" rtlCol="0" anchor="b"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ctr" defTabSz="104290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chemeClr val="accent5"/>
                  </a:solidFill>
                  <a:effectLst/>
                  <a:uLnTx/>
                  <a:uFillTx/>
                  <a:latin typeface="+mn-lt"/>
                  <a:ea typeface="+mn-ea"/>
                  <a:cs typeface="+mn-cs"/>
                </a:rPr>
                <a:t>Show guides via menu bar: View // Show // tick Guides</a:t>
              </a:r>
            </a:p>
          </p:txBody>
        </p:sp>
        <p:sp>
          <p:nvSpPr>
            <p:cNvPr id="21" name="Fußzeile"/>
            <p:cNvSpPr txBox="1"/>
            <p:nvPr userDrawn="1"/>
          </p:nvSpPr>
          <p:spPr>
            <a:xfrm rot="10800000" flipH="1" flipV="1">
              <a:off x="2879999" y="6966000"/>
              <a:ext cx="8125200" cy="360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1042909" rtl="0" eaLnBrk="1" fontAlgn="auto" latinLnBrk="0" hangingPunct="1">
                <a:lnSpc>
                  <a:spcPct val="100000"/>
                </a:lnSpc>
                <a:spcBef>
                  <a:spcPts val="0"/>
                </a:spcBef>
                <a:spcAft>
                  <a:spcPts val="0"/>
                </a:spcAft>
                <a:buClrTx/>
                <a:buSzTx/>
                <a:buFontTx/>
                <a:buNone/>
                <a:tabLst/>
                <a:defRPr/>
              </a:pPr>
              <a:r>
                <a:rPr lang="en-GB" sz="1100" b="0" baseline="0" dirty="0" smtClean="0">
                  <a:solidFill>
                    <a:schemeClr val="accent5"/>
                  </a:solidFill>
                  <a:latin typeface="+mn-lt"/>
                </a:rPr>
                <a:t>Adjust footer (per slide or for several/all slides) via menu bar: Insert // Text // Header &amp; Footer</a:t>
              </a:r>
            </a:p>
          </p:txBody>
        </p:sp>
        <p:grpSp>
          <p:nvGrpSpPr>
            <p:cNvPr id="22" name="Hinweise links"/>
            <p:cNvGrpSpPr/>
            <p:nvPr userDrawn="1"/>
          </p:nvGrpSpPr>
          <p:grpSpPr>
            <a:xfrm>
              <a:off x="-2088000" y="0"/>
              <a:ext cx="1980000" cy="3528000"/>
              <a:chOff x="-2088000" y="0"/>
              <a:chExt cx="1980000" cy="3528000"/>
            </a:xfrm>
          </p:grpSpPr>
          <p:sp>
            <p:nvSpPr>
              <p:cNvPr id="23" name="Folie Wechsel/Zurücksetzen/Textebenen"/>
              <p:cNvSpPr txBox="1"/>
              <p:nvPr userDrawn="1"/>
            </p:nvSpPr>
            <p:spPr>
              <a:xfrm rot="10800000" flipH="1" flipV="1">
                <a:off x="-2088000" y="0"/>
                <a:ext cx="1980000" cy="3528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indent="0" algn="r">
                  <a:lnSpc>
                    <a:spcPct val="100000"/>
                  </a:lnSpc>
                  <a:spcBef>
                    <a:spcPts val="0"/>
                  </a:spcBef>
                  <a:spcAft>
                    <a:spcPts val="0"/>
                  </a:spcAft>
                </a:pPr>
                <a:r>
                  <a:rPr lang="en-GB" sz="1100" b="0" baseline="0" noProof="0" dirty="0" smtClean="0">
                    <a:solidFill>
                      <a:schemeClr val="accent5"/>
                    </a:solidFill>
                    <a:latin typeface="+mn-lt"/>
                  </a:rPr>
                  <a:t>Reset the slide back to its </a:t>
                </a:r>
              </a:p>
              <a:p>
                <a:pPr indent="0" algn="r">
                  <a:lnSpc>
                    <a:spcPct val="100000"/>
                  </a:lnSpc>
                  <a:spcBef>
                    <a:spcPts val="0"/>
                  </a:spcBef>
                  <a:spcAft>
                    <a:spcPts val="0"/>
                  </a:spcAft>
                </a:pPr>
                <a:r>
                  <a:rPr lang="en-GB" sz="1100" b="0" baseline="0" noProof="0" dirty="0" smtClean="0">
                    <a:solidFill>
                      <a:schemeClr val="accent5"/>
                    </a:solidFill>
                    <a:latin typeface="+mn-lt"/>
                  </a:rPr>
                  <a:t>original form 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Reset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slide layout </a:t>
                </a:r>
              </a:p>
              <a:p>
                <a:pPr indent="0" algn="r">
                  <a:lnSpc>
                    <a:spcPct val="100000"/>
                  </a:lnSpc>
                  <a:spcBef>
                    <a:spcPts val="0"/>
                  </a:spcBef>
                  <a:spcAft>
                    <a:spcPts val="0"/>
                  </a:spcAft>
                </a:pPr>
                <a:r>
                  <a:rPr lang="en-GB" sz="1100" b="0" baseline="0" noProof="0" dirty="0" smtClean="0">
                    <a:solidFill>
                      <a:schemeClr val="accent5"/>
                    </a:solidFill>
                    <a:latin typeface="+mn-lt"/>
                  </a:rPr>
                  <a:t>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Layout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text level</a:t>
                </a:r>
              </a:p>
              <a:p>
                <a:pPr indent="0" algn="r">
                  <a:lnSpc>
                    <a:spcPct val="100000"/>
                  </a:lnSpc>
                  <a:spcBef>
                    <a:spcPts val="0"/>
                  </a:spcBef>
                  <a:spcAft>
                    <a:spcPts val="0"/>
                  </a:spcAft>
                </a:pPr>
                <a:r>
                  <a:rPr lang="en-GB" sz="1100" b="0" baseline="0" noProof="0" dirty="0" smtClean="0">
                    <a:solidFill>
                      <a:schemeClr val="accent5"/>
                    </a:solidFill>
                    <a:latin typeface="+mn-lt"/>
                  </a:rPr>
                  <a:t>via menu bar: </a:t>
                </a:r>
                <a:br>
                  <a:rPr lang="en-GB" sz="1100" b="0" baseline="0" noProof="0" dirty="0" smtClean="0">
                    <a:solidFill>
                      <a:schemeClr val="accent5"/>
                    </a:solidFill>
                    <a:latin typeface="+mn-lt"/>
                  </a:rPr>
                </a:br>
                <a:r>
                  <a:rPr lang="en-GB" sz="1100" b="0" baseline="0" noProof="0" dirty="0" smtClean="0">
                    <a:solidFill>
                      <a:schemeClr val="accent5"/>
                    </a:solidFill>
                    <a:latin typeface="+mn-lt"/>
                  </a:rPr>
                  <a:t>Home // Paragraph // Increase/</a:t>
                </a:r>
              </a:p>
              <a:p>
                <a:pPr indent="0" algn="r">
                  <a:lnSpc>
                    <a:spcPct val="100000"/>
                  </a:lnSpc>
                  <a:spcBef>
                    <a:spcPts val="0"/>
                  </a:spcBef>
                  <a:spcAft>
                    <a:spcPts val="0"/>
                  </a:spcAft>
                </a:pPr>
                <a:r>
                  <a:rPr lang="en-GB" sz="1100" b="0" baseline="0" noProof="0" dirty="0" smtClean="0">
                    <a:solidFill>
                      <a:schemeClr val="accent5"/>
                    </a:solidFill>
                    <a:latin typeface="+mn-lt"/>
                  </a:rPr>
                  <a:t>Decrease List Level</a:t>
                </a:r>
              </a:p>
            </p:txBody>
          </p:sp>
          <p:grpSp>
            <p:nvGrpSpPr>
              <p:cNvPr id="24" name="Listenebenen"/>
              <p:cNvGrpSpPr/>
              <p:nvPr userDrawn="1"/>
            </p:nvGrpSpPr>
            <p:grpSpPr>
              <a:xfrm>
                <a:off x="-1692000" y="2232000"/>
                <a:ext cx="1548000" cy="792000"/>
                <a:chOff x="-1692000" y="2160000"/>
                <a:chExt cx="1548000" cy="792000"/>
              </a:xfrm>
            </p:grpSpPr>
            <p:sp>
              <p:nvSpPr>
                <p:cNvPr id="25" name="Text // Listenebene erhöhen"/>
                <p:cNvSpPr txBox="1"/>
                <p:nvPr userDrawn="1"/>
              </p:nvSpPr>
              <p:spPr>
                <a:xfrm>
                  <a:off x="-1692000" y="2160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Increase</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sp>
              <p:nvSpPr>
                <p:cNvPr id="26" name="Text // Listenebene verringern"/>
                <p:cNvSpPr txBox="1"/>
                <p:nvPr userDrawn="1"/>
              </p:nvSpPr>
              <p:spPr>
                <a:xfrm>
                  <a:off x="-1692000" y="2628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Decrease </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pic>
              <p:nvPicPr>
                <p:cNvPr id="27" name="Listenebene erhöhen"/>
                <p:cNvPicPr>
                  <a:picLocks noChangeAspect="1"/>
                </p:cNvPicPr>
                <p:nvPr userDrawn="1"/>
              </p:nvPicPr>
              <p:blipFill>
                <a:blip r:embed="rId2"/>
                <a:stretch>
                  <a:fillRect/>
                </a:stretch>
              </p:blipFill>
              <p:spPr>
                <a:xfrm>
                  <a:off x="-900000" y="2160000"/>
                  <a:ext cx="756000" cy="324000"/>
                </a:xfrm>
                <a:prstGeom prst="rect">
                  <a:avLst/>
                </a:prstGeom>
              </p:spPr>
            </p:pic>
            <p:pic>
              <p:nvPicPr>
                <p:cNvPr id="28" name="Listenebene verringern"/>
                <p:cNvPicPr>
                  <a:picLocks noChangeAspect="1"/>
                </p:cNvPicPr>
                <p:nvPr userDrawn="1"/>
              </p:nvPicPr>
              <p:blipFill>
                <a:blip r:embed="rId3"/>
                <a:stretch>
                  <a:fillRect/>
                </a:stretch>
              </p:blipFill>
              <p:spPr>
                <a:xfrm>
                  <a:off x="-900000" y="2628000"/>
                  <a:ext cx="756000" cy="322369"/>
                </a:xfrm>
                <a:prstGeom prst="rect">
                  <a:avLst/>
                </a:prstGeom>
              </p:spPr>
            </p:pic>
          </p:grpSp>
        </p:grpSp>
      </p:grpSp>
      <p:sp>
        <p:nvSpPr>
          <p:cNvPr id="7" name="Daimler AG (Wortmarke)"/>
          <p:cNvSpPr>
            <a:spLocks noChangeArrowheads="1"/>
          </p:cNvSpPr>
          <p:nvPr userDrawn="1"/>
        </p:nvSpPr>
        <p:spPr bwMode="auto">
          <a:xfrm>
            <a:off x="630000" y="6566400"/>
            <a:ext cx="2088000" cy="2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defPPr>
              <a:defRPr lang="de-DE"/>
            </a:defPPr>
            <a:lvl1pPr algn="l" rtl="0" fontAlgn="base">
              <a:spcBef>
                <a:spcPct val="0"/>
              </a:spcBef>
              <a:spcAft>
                <a:spcPct val="0"/>
              </a:spcAft>
              <a:defRPr kern="1200">
                <a:solidFill>
                  <a:schemeClr val="tx1"/>
                </a:solidFill>
                <a:latin typeface="CorpoS" charset="0"/>
                <a:ea typeface="ＭＳ Ｐゴシック" charset="0"/>
                <a:cs typeface="ＭＳ Ｐゴシック" charset="0"/>
              </a:defRPr>
            </a:lvl1pPr>
            <a:lvl2pPr marL="609768" algn="l" rtl="0" fontAlgn="base">
              <a:spcBef>
                <a:spcPct val="0"/>
              </a:spcBef>
              <a:spcAft>
                <a:spcPct val="0"/>
              </a:spcAft>
              <a:defRPr kern="1200">
                <a:solidFill>
                  <a:schemeClr val="tx1"/>
                </a:solidFill>
                <a:latin typeface="CorpoS" charset="0"/>
                <a:ea typeface="ＭＳ Ｐゴシック" charset="0"/>
                <a:cs typeface="ＭＳ Ｐゴシック" charset="0"/>
              </a:defRPr>
            </a:lvl2pPr>
            <a:lvl3pPr marL="1219535" algn="l" rtl="0" fontAlgn="base">
              <a:spcBef>
                <a:spcPct val="0"/>
              </a:spcBef>
              <a:spcAft>
                <a:spcPct val="0"/>
              </a:spcAft>
              <a:defRPr kern="1200">
                <a:solidFill>
                  <a:schemeClr val="tx1"/>
                </a:solidFill>
                <a:latin typeface="CorpoS" charset="0"/>
                <a:ea typeface="ＭＳ Ｐゴシック" charset="0"/>
                <a:cs typeface="ＭＳ Ｐゴシック" charset="0"/>
              </a:defRPr>
            </a:lvl3pPr>
            <a:lvl4pPr marL="1829303" algn="l" rtl="0" fontAlgn="base">
              <a:spcBef>
                <a:spcPct val="0"/>
              </a:spcBef>
              <a:spcAft>
                <a:spcPct val="0"/>
              </a:spcAft>
              <a:defRPr kern="1200">
                <a:solidFill>
                  <a:schemeClr val="tx1"/>
                </a:solidFill>
                <a:latin typeface="CorpoS" charset="0"/>
                <a:ea typeface="ＭＳ Ｐゴシック" charset="0"/>
                <a:cs typeface="ＭＳ Ｐゴシック" charset="0"/>
              </a:defRPr>
            </a:lvl4pPr>
            <a:lvl5pPr marL="2439071" algn="l" rtl="0" fontAlgn="base">
              <a:spcBef>
                <a:spcPct val="0"/>
              </a:spcBef>
              <a:spcAft>
                <a:spcPct val="0"/>
              </a:spcAft>
              <a:defRPr kern="1200">
                <a:solidFill>
                  <a:schemeClr val="tx1"/>
                </a:solidFill>
                <a:latin typeface="CorpoS" charset="0"/>
                <a:ea typeface="ＭＳ Ｐゴシック" charset="0"/>
                <a:cs typeface="ＭＳ Ｐゴシック" charset="0"/>
              </a:defRPr>
            </a:lvl5pPr>
            <a:lvl6pPr marL="3048838" algn="l" defTabSz="609768" rtl="0" eaLnBrk="1" latinLnBrk="0" hangingPunct="1">
              <a:defRPr kern="1200">
                <a:solidFill>
                  <a:schemeClr val="tx1"/>
                </a:solidFill>
                <a:latin typeface="CorpoS" charset="0"/>
                <a:ea typeface="ＭＳ Ｐゴシック" charset="0"/>
                <a:cs typeface="ＭＳ Ｐゴシック" charset="0"/>
              </a:defRPr>
            </a:lvl6pPr>
            <a:lvl7pPr marL="3658606" algn="l" defTabSz="609768" rtl="0" eaLnBrk="1" latinLnBrk="0" hangingPunct="1">
              <a:defRPr kern="1200">
                <a:solidFill>
                  <a:schemeClr val="tx1"/>
                </a:solidFill>
                <a:latin typeface="CorpoS" charset="0"/>
                <a:ea typeface="ＭＳ Ｐゴシック" charset="0"/>
                <a:cs typeface="ＭＳ Ｐゴシック" charset="0"/>
              </a:defRPr>
            </a:lvl7pPr>
            <a:lvl8pPr marL="4268373" algn="l" defTabSz="609768" rtl="0" eaLnBrk="1" latinLnBrk="0" hangingPunct="1">
              <a:defRPr kern="1200">
                <a:solidFill>
                  <a:schemeClr val="tx1"/>
                </a:solidFill>
                <a:latin typeface="CorpoS" charset="0"/>
                <a:ea typeface="ＭＳ Ｐゴシック" charset="0"/>
                <a:cs typeface="ＭＳ Ｐゴシック" charset="0"/>
              </a:defRPr>
            </a:lvl8pPr>
            <a:lvl9pPr marL="4878141" algn="l" defTabSz="609768" rtl="0" eaLnBrk="1" latinLnBrk="0" hangingPunct="1">
              <a:defRPr kern="1200">
                <a:solidFill>
                  <a:schemeClr val="tx1"/>
                </a:solidFill>
                <a:latin typeface="CorpoS" charset="0"/>
                <a:ea typeface="ＭＳ Ｐゴシック" charset="0"/>
                <a:cs typeface="ＭＳ Ｐゴシック" charset="0"/>
              </a:defRPr>
            </a:lvl9pPr>
          </a:lstStyle>
          <a:p>
            <a:pPr>
              <a:defRPr/>
            </a:pPr>
            <a:r>
              <a:rPr lang="en-GB" sz="1200" dirty="0" smtClean="0">
                <a:latin typeface="+mn-lt"/>
                <a:cs typeface="Daimler CS"/>
              </a:rPr>
              <a:t>Daimler AG</a:t>
            </a:r>
            <a:endParaRPr lang="en-GB" sz="1200" dirty="0">
              <a:latin typeface="+mn-lt"/>
              <a:cs typeface="Daimler CS"/>
            </a:endParaRPr>
          </a:p>
        </p:txBody>
      </p:sp>
      <p:sp>
        <p:nvSpPr>
          <p:cNvPr id="2" name="Title 1"/>
          <p:cNvSpPr>
            <a:spLocks noGrp="1"/>
          </p:cNvSpPr>
          <p:nvPr>
            <p:ph type="title" hasCustomPrompt="1"/>
          </p:nvPr>
        </p:nvSpPr>
        <p:spPr>
          <a:xfrm>
            <a:off x="629999" y="286048"/>
            <a:ext cx="10936799" cy="684000"/>
          </a:xfrm>
        </p:spPr>
        <p:txBody>
          <a:bodyPr/>
          <a:lstStyle/>
          <a:p>
            <a:r>
              <a:rPr lang="en-GB" noProof="0" dirty="0" smtClean="0"/>
              <a:t>Headline in CorpoS (Body) 35 pt.</a:t>
            </a:r>
            <a:endParaRPr lang="en-GB" dirty="0"/>
          </a:p>
        </p:txBody>
      </p:sp>
      <p:sp>
        <p:nvSpPr>
          <p:cNvPr id="3" name="Footer Placeholder 2"/>
          <p:cNvSpPr>
            <a:spLocks noGrp="1"/>
          </p:cNvSpPr>
          <p:nvPr>
            <p:ph type="ftr" sz="quarter" idx="10"/>
          </p:nvPr>
        </p:nvSpPr>
        <p:spPr>
          <a:xfrm>
            <a:off x="2879999" y="6566400"/>
            <a:ext cx="8125200" cy="216000"/>
          </a:xfrm>
          <a:prstGeom prst="rect">
            <a:avLst/>
          </a:prstGeom>
        </p:spPr>
        <p:txBody>
          <a:bodyPr/>
          <a:lstStyle/>
          <a:p>
            <a:r>
              <a:rPr lang="en-GB" dirty="0" smtClean="0"/>
              <a:t>Title of presentation / Department / Date /</a:t>
            </a:r>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a:t>
            </a:fld>
            <a:endParaRPr lang="en-GB" dirty="0"/>
          </a:p>
        </p:txBody>
      </p:sp>
      <p:sp>
        <p:nvSpPr>
          <p:cNvPr id="18" name="Picture Placeholder 3"/>
          <p:cNvSpPr>
            <a:spLocks noGrp="1"/>
          </p:cNvSpPr>
          <p:nvPr>
            <p:ph type="pic" sz="quarter" idx="13" hasCustomPrompt="1"/>
          </p:nvPr>
        </p:nvSpPr>
        <p:spPr bwMode="gray">
          <a:xfrm>
            <a:off x="630237" y="1233488"/>
            <a:ext cx="10936286" cy="5255852"/>
          </a:xfrm>
          <a:prstGeom prst="rect">
            <a:avLst/>
          </a:pr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Tree>
    <p:extLst>
      <p:ext uri="{BB962C8B-B14F-4D97-AF65-F5344CB8AC3E}">
        <p14:creationId xmlns:p14="http://schemas.microsoft.com/office/powerpoint/2010/main" val="276210076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82" userDrawn="1">
          <p15:clr>
            <a:srgbClr val="FBAE40"/>
          </p15:clr>
        </p15:guide>
        <p15:guide id="2" orient="horz" pos="777" userDrawn="1">
          <p15:clr>
            <a:srgbClr val="FBAE40"/>
          </p15:clr>
        </p15:guide>
        <p15:guide id="3" orient="horz" pos="402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 Brushing/ image 2 columns">
    <p:bg>
      <p:bgRef idx="1001">
        <a:schemeClr val="bg1"/>
      </p:bgRef>
    </p:bg>
    <p:spTree>
      <p:nvGrpSpPr>
        <p:cNvPr id="1" name=""/>
        <p:cNvGrpSpPr/>
        <p:nvPr/>
      </p:nvGrpSpPr>
      <p:grpSpPr>
        <a:xfrm>
          <a:off x="0" y="0"/>
          <a:ext cx="0" cy="0"/>
          <a:chOff x="0" y="0"/>
          <a:chExt cx="0" cy="0"/>
        </a:xfrm>
      </p:grpSpPr>
      <p:grpSp>
        <p:nvGrpSpPr>
          <p:cNvPr id="19" name="Regieanweisungen"/>
          <p:cNvGrpSpPr/>
          <p:nvPr userDrawn="1"/>
        </p:nvGrpSpPr>
        <p:grpSpPr>
          <a:xfrm>
            <a:off x="-2088000" y="-468000"/>
            <a:ext cx="13654799" cy="7794000"/>
            <a:chOff x="-2088000" y="-468000"/>
            <a:chExt cx="13654799" cy="7794000"/>
          </a:xfrm>
        </p:grpSpPr>
        <p:sp>
          <p:nvSpPr>
            <p:cNvPr id="20" name="Hilfslinien"/>
            <p:cNvSpPr txBox="1"/>
            <p:nvPr userDrawn="1"/>
          </p:nvSpPr>
          <p:spPr>
            <a:xfrm rot="10800000" flipH="1" flipV="1">
              <a:off x="630445" y="-468000"/>
              <a:ext cx="10936354" cy="360000"/>
            </a:xfrm>
            <a:prstGeom prst="rect">
              <a:avLst/>
            </a:prstGeom>
            <a:noFill/>
            <a:ln w="12700">
              <a:noFill/>
            </a:ln>
          </p:spPr>
          <p:txBody>
            <a:bodyPr vert="horz" wrap="square" lIns="0" tIns="0" rIns="0" bIns="0" rtlCol="0" anchor="b"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ctr" defTabSz="104290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chemeClr val="accent5"/>
                  </a:solidFill>
                  <a:effectLst/>
                  <a:uLnTx/>
                  <a:uFillTx/>
                  <a:latin typeface="+mn-lt"/>
                  <a:ea typeface="+mn-ea"/>
                  <a:cs typeface="+mn-cs"/>
                </a:rPr>
                <a:t>Show guides via menu bar: View // Show // tick Guides</a:t>
              </a:r>
            </a:p>
          </p:txBody>
        </p:sp>
        <p:sp>
          <p:nvSpPr>
            <p:cNvPr id="21" name="Fußzeile"/>
            <p:cNvSpPr txBox="1"/>
            <p:nvPr userDrawn="1"/>
          </p:nvSpPr>
          <p:spPr>
            <a:xfrm rot="10800000" flipH="1" flipV="1">
              <a:off x="2879999" y="6966000"/>
              <a:ext cx="8125200" cy="360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1042909" rtl="0" eaLnBrk="1" fontAlgn="auto" latinLnBrk="0" hangingPunct="1">
                <a:lnSpc>
                  <a:spcPct val="100000"/>
                </a:lnSpc>
                <a:spcBef>
                  <a:spcPts val="0"/>
                </a:spcBef>
                <a:spcAft>
                  <a:spcPts val="0"/>
                </a:spcAft>
                <a:buClrTx/>
                <a:buSzTx/>
                <a:buFontTx/>
                <a:buNone/>
                <a:tabLst/>
                <a:defRPr/>
              </a:pPr>
              <a:r>
                <a:rPr lang="en-GB" sz="1100" b="0" baseline="0" dirty="0" smtClean="0">
                  <a:solidFill>
                    <a:schemeClr val="accent5"/>
                  </a:solidFill>
                  <a:latin typeface="+mn-lt"/>
                </a:rPr>
                <a:t>Adjust footer (per slide or for several/all slides) via menu bar: Insert // Text // Header &amp; Footer</a:t>
              </a:r>
            </a:p>
          </p:txBody>
        </p:sp>
        <p:grpSp>
          <p:nvGrpSpPr>
            <p:cNvPr id="22" name="Hinweise links"/>
            <p:cNvGrpSpPr/>
            <p:nvPr userDrawn="1"/>
          </p:nvGrpSpPr>
          <p:grpSpPr>
            <a:xfrm>
              <a:off x="-2088000" y="0"/>
              <a:ext cx="1980000" cy="3528000"/>
              <a:chOff x="-2088000" y="0"/>
              <a:chExt cx="1980000" cy="3528000"/>
            </a:xfrm>
          </p:grpSpPr>
          <p:sp>
            <p:nvSpPr>
              <p:cNvPr id="23" name="Folie Wechsel/Zurücksetzen/Textebenen"/>
              <p:cNvSpPr txBox="1"/>
              <p:nvPr userDrawn="1"/>
            </p:nvSpPr>
            <p:spPr>
              <a:xfrm rot="10800000" flipH="1" flipV="1">
                <a:off x="-2088000" y="0"/>
                <a:ext cx="1980000" cy="3528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indent="0" algn="r">
                  <a:lnSpc>
                    <a:spcPct val="100000"/>
                  </a:lnSpc>
                  <a:spcBef>
                    <a:spcPts val="0"/>
                  </a:spcBef>
                  <a:spcAft>
                    <a:spcPts val="0"/>
                  </a:spcAft>
                </a:pPr>
                <a:r>
                  <a:rPr lang="en-GB" sz="1100" b="0" baseline="0" noProof="0" dirty="0" smtClean="0">
                    <a:solidFill>
                      <a:schemeClr val="accent5"/>
                    </a:solidFill>
                    <a:latin typeface="+mn-lt"/>
                  </a:rPr>
                  <a:t>Reset the slide back to its </a:t>
                </a:r>
              </a:p>
              <a:p>
                <a:pPr indent="0" algn="r">
                  <a:lnSpc>
                    <a:spcPct val="100000"/>
                  </a:lnSpc>
                  <a:spcBef>
                    <a:spcPts val="0"/>
                  </a:spcBef>
                  <a:spcAft>
                    <a:spcPts val="0"/>
                  </a:spcAft>
                </a:pPr>
                <a:r>
                  <a:rPr lang="en-GB" sz="1100" b="0" baseline="0" noProof="0" dirty="0" smtClean="0">
                    <a:solidFill>
                      <a:schemeClr val="accent5"/>
                    </a:solidFill>
                    <a:latin typeface="+mn-lt"/>
                  </a:rPr>
                  <a:t>original form 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Reset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slide layout </a:t>
                </a:r>
              </a:p>
              <a:p>
                <a:pPr indent="0" algn="r">
                  <a:lnSpc>
                    <a:spcPct val="100000"/>
                  </a:lnSpc>
                  <a:spcBef>
                    <a:spcPts val="0"/>
                  </a:spcBef>
                  <a:spcAft>
                    <a:spcPts val="0"/>
                  </a:spcAft>
                </a:pPr>
                <a:r>
                  <a:rPr lang="en-GB" sz="1100" b="0" baseline="0" noProof="0" dirty="0" smtClean="0">
                    <a:solidFill>
                      <a:schemeClr val="accent5"/>
                    </a:solidFill>
                    <a:latin typeface="+mn-lt"/>
                  </a:rPr>
                  <a:t>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Layout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text level</a:t>
                </a:r>
              </a:p>
              <a:p>
                <a:pPr indent="0" algn="r">
                  <a:lnSpc>
                    <a:spcPct val="100000"/>
                  </a:lnSpc>
                  <a:spcBef>
                    <a:spcPts val="0"/>
                  </a:spcBef>
                  <a:spcAft>
                    <a:spcPts val="0"/>
                  </a:spcAft>
                </a:pPr>
                <a:r>
                  <a:rPr lang="en-GB" sz="1100" b="0" baseline="0" noProof="0" dirty="0" smtClean="0">
                    <a:solidFill>
                      <a:schemeClr val="accent5"/>
                    </a:solidFill>
                    <a:latin typeface="+mn-lt"/>
                  </a:rPr>
                  <a:t>via menu bar: </a:t>
                </a:r>
                <a:br>
                  <a:rPr lang="en-GB" sz="1100" b="0" baseline="0" noProof="0" dirty="0" smtClean="0">
                    <a:solidFill>
                      <a:schemeClr val="accent5"/>
                    </a:solidFill>
                    <a:latin typeface="+mn-lt"/>
                  </a:rPr>
                </a:br>
                <a:r>
                  <a:rPr lang="en-GB" sz="1100" b="0" baseline="0" noProof="0" dirty="0" smtClean="0">
                    <a:solidFill>
                      <a:schemeClr val="accent5"/>
                    </a:solidFill>
                    <a:latin typeface="+mn-lt"/>
                  </a:rPr>
                  <a:t>Home // Paragraph // Increase/</a:t>
                </a:r>
              </a:p>
              <a:p>
                <a:pPr indent="0" algn="r">
                  <a:lnSpc>
                    <a:spcPct val="100000"/>
                  </a:lnSpc>
                  <a:spcBef>
                    <a:spcPts val="0"/>
                  </a:spcBef>
                  <a:spcAft>
                    <a:spcPts val="0"/>
                  </a:spcAft>
                </a:pPr>
                <a:r>
                  <a:rPr lang="en-GB" sz="1100" b="0" baseline="0" noProof="0" dirty="0" smtClean="0">
                    <a:solidFill>
                      <a:schemeClr val="accent5"/>
                    </a:solidFill>
                    <a:latin typeface="+mn-lt"/>
                  </a:rPr>
                  <a:t>Decrease List Level</a:t>
                </a:r>
              </a:p>
            </p:txBody>
          </p:sp>
          <p:grpSp>
            <p:nvGrpSpPr>
              <p:cNvPr id="35" name="Listenebenen"/>
              <p:cNvGrpSpPr/>
              <p:nvPr userDrawn="1"/>
            </p:nvGrpSpPr>
            <p:grpSpPr>
              <a:xfrm>
                <a:off x="-1692000" y="2232000"/>
                <a:ext cx="1548000" cy="792000"/>
                <a:chOff x="-1692000" y="2160000"/>
                <a:chExt cx="1548000" cy="792000"/>
              </a:xfrm>
            </p:grpSpPr>
            <p:sp>
              <p:nvSpPr>
                <p:cNvPr id="36" name="Text // Listenebene erhöhen"/>
                <p:cNvSpPr txBox="1"/>
                <p:nvPr userDrawn="1"/>
              </p:nvSpPr>
              <p:spPr>
                <a:xfrm>
                  <a:off x="-1692000" y="2160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Increase</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sp>
              <p:nvSpPr>
                <p:cNvPr id="37" name="Text // Listenebene verringern"/>
                <p:cNvSpPr txBox="1"/>
                <p:nvPr userDrawn="1"/>
              </p:nvSpPr>
              <p:spPr>
                <a:xfrm>
                  <a:off x="-1692000" y="2628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Decrease </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pic>
              <p:nvPicPr>
                <p:cNvPr id="38" name="Listenebene erhöhen"/>
                <p:cNvPicPr>
                  <a:picLocks noChangeAspect="1"/>
                </p:cNvPicPr>
                <p:nvPr userDrawn="1"/>
              </p:nvPicPr>
              <p:blipFill>
                <a:blip r:embed="rId2"/>
                <a:stretch>
                  <a:fillRect/>
                </a:stretch>
              </p:blipFill>
              <p:spPr>
                <a:xfrm>
                  <a:off x="-900000" y="2160000"/>
                  <a:ext cx="756000" cy="324000"/>
                </a:xfrm>
                <a:prstGeom prst="rect">
                  <a:avLst/>
                </a:prstGeom>
              </p:spPr>
            </p:pic>
            <p:pic>
              <p:nvPicPr>
                <p:cNvPr id="39" name="Listenebene verringern"/>
                <p:cNvPicPr>
                  <a:picLocks noChangeAspect="1"/>
                </p:cNvPicPr>
                <p:nvPr userDrawn="1"/>
              </p:nvPicPr>
              <p:blipFill>
                <a:blip r:embed="rId3"/>
                <a:stretch>
                  <a:fillRect/>
                </a:stretch>
              </p:blipFill>
              <p:spPr>
                <a:xfrm>
                  <a:off x="-900000" y="2628000"/>
                  <a:ext cx="756000" cy="322369"/>
                </a:xfrm>
                <a:prstGeom prst="rect">
                  <a:avLst/>
                </a:prstGeom>
              </p:spPr>
            </p:pic>
          </p:grpSp>
        </p:grpSp>
      </p:grpSp>
      <p:pic>
        <p:nvPicPr>
          <p:cNvPr id="2" name="Buerstung O_M"/>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0" y="0"/>
            <a:ext cx="12196799" cy="6491845"/>
          </a:xfrm>
          <a:prstGeom prst="rect">
            <a:avLst/>
          </a:prstGeom>
        </p:spPr>
      </p:pic>
      <p:sp>
        <p:nvSpPr>
          <p:cNvPr id="24" name="Daimler AG (Wortmarke)"/>
          <p:cNvSpPr>
            <a:spLocks noChangeArrowheads="1"/>
          </p:cNvSpPr>
          <p:nvPr userDrawn="1"/>
        </p:nvSpPr>
        <p:spPr bwMode="auto">
          <a:xfrm>
            <a:off x="630000" y="6566400"/>
            <a:ext cx="2088000" cy="2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defPPr>
              <a:defRPr lang="de-DE"/>
            </a:defPPr>
            <a:lvl1pPr algn="l" rtl="0" fontAlgn="base">
              <a:spcBef>
                <a:spcPct val="0"/>
              </a:spcBef>
              <a:spcAft>
                <a:spcPct val="0"/>
              </a:spcAft>
              <a:defRPr kern="1200">
                <a:solidFill>
                  <a:schemeClr val="tx1"/>
                </a:solidFill>
                <a:latin typeface="CorpoS" charset="0"/>
                <a:ea typeface="ＭＳ Ｐゴシック" charset="0"/>
                <a:cs typeface="ＭＳ Ｐゴシック" charset="0"/>
              </a:defRPr>
            </a:lvl1pPr>
            <a:lvl2pPr marL="609768" algn="l" rtl="0" fontAlgn="base">
              <a:spcBef>
                <a:spcPct val="0"/>
              </a:spcBef>
              <a:spcAft>
                <a:spcPct val="0"/>
              </a:spcAft>
              <a:defRPr kern="1200">
                <a:solidFill>
                  <a:schemeClr val="tx1"/>
                </a:solidFill>
                <a:latin typeface="CorpoS" charset="0"/>
                <a:ea typeface="ＭＳ Ｐゴシック" charset="0"/>
                <a:cs typeface="ＭＳ Ｐゴシック" charset="0"/>
              </a:defRPr>
            </a:lvl2pPr>
            <a:lvl3pPr marL="1219535" algn="l" rtl="0" fontAlgn="base">
              <a:spcBef>
                <a:spcPct val="0"/>
              </a:spcBef>
              <a:spcAft>
                <a:spcPct val="0"/>
              </a:spcAft>
              <a:defRPr kern="1200">
                <a:solidFill>
                  <a:schemeClr val="tx1"/>
                </a:solidFill>
                <a:latin typeface="CorpoS" charset="0"/>
                <a:ea typeface="ＭＳ Ｐゴシック" charset="0"/>
                <a:cs typeface="ＭＳ Ｐゴシック" charset="0"/>
              </a:defRPr>
            </a:lvl3pPr>
            <a:lvl4pPr marL="1829303" algn="l" rtl="0" fontAlgn="base">
              <a:spcBef>
                <a:spcPct val="0"/>
              </a:spcBef>
              <a:spcAft>
                <a:spcPct val="0"/>
              </a:spcAft>
              <a:defRPr kern="1200">
                <a:solidFill>
                  <a:schemeClr val="tx1"/>
                </a:solidFill>
                <a:latin typeface="CorpoS" charset="0"/>
                <a:ea typeface="ＭＳ Ｐゴシック" charset="0"/>
                <a:cs typeface="ＭＳ Ｐゴシック" charset="0"/>
              </a:defRPr>
            </a:lvl4pPr>
            <a:lvl5pPr marL="2439071" algn="l" rtl="0" fontAlgn="base">
              <a:spcBef>
                <a:spcPct val="0"/>
              </a:spcBef>
              <a:spcAft>
                <a:spcPct val="0"/>
              </a:spcAft>
              <a:defRPr kern="1200">
                <a:solidFill>
                  <a:schemeClr val="tx1"/>
                </a:solidFill>
                <a:latin typeface="CorpoS" charset="0"/>
                <a:ea typeface="ＭＳ Ｐゴシック" charset="0"/>
                <a:cs typeface="ＭＳ Ｐゴシック" charset="0"/>
              </a:defRPr>
            </a:lvl5pPr>
            <a:lvl6pPr marL="3048838" algn="l" defTabSz="609768" rtl="0" eaLnBrk="1" latinLnBrk="0" hangingPunct="1">
              <a:defRPr kern="1200">
                <a:solidFill>
                  <a:schemeClr val="tx1"/>
                </a:solidFill>
                <a:latin typeface="CorpoS" charset="0"/>
                <a:ea typeface="ＭＳ Ｐゴシック" charset="0"/>
                <a:cs typeface="ＭＳ Ｐゴシック" charset="0"/>
              </a:defRPr>
            </a:lvl6pPr>
            <a:lvl7pPr marL="3658606" algn="l" defTabSz="609768" rtl="0" eaLnBrk="1" latinLnBrk="0" hangingPunct="1">
              <a:defRPr kern="1200">
                <a:solidFill>
                  <a:schemeClr val="tx1"/>
                </a:solidFill>
                <a:latin typeface="CorpoS" charset="0"/>
                <a:ea typeface="ＭＳ Ｐゴシック" charset="0"/>
                <a:cs typeface="ＭＳ Ｐゴシック" charset="0"/>
              </a:defRPr>
            </a:lvl7pPr>
            <a:lvl8pPr marL="4268373" algn="l" defTabSz="609768" rtl="0" eaLnBrk="1" latinLnBrk="0" hangingPunct="1">
              <a:defRPr kern="1200">
                <a:solidFill>
                  <a:schemeClr val="tx1"/>
                </a:solidFill>
                <a:latin typeface="CorpoS" charset="0"/>
                <a:ea typeface="ＭＳ Ｐゴシック" charset="0"/>
                <a:cs typeface="ＭＳ Ｐゴシック" charset="0"/>
              </a:defRPr>
            </a:lvl8pPr>
            <a:lvl9pPr marL="4878141" algn="l" defTabSz="609768" rtl="0" eaLnBrk="1" latinLnBrk="0" hangingPunct="1">
              <a:defRPr kern="1200">
                <a:solidFill>
                  <a:schemeClr val="tx1"/>
                </a:solidFill>
                <a:latin typeface="CorpoS" charset="0"/>
                <a:ea typeface="ＭＳ Ｐゴシック" charset="0"/>
                <a:cs typeface="ＭＳ Ｐゴシック" charset="0"/>
              </a:defRPr>
            </a:lvl9pPr>
          </a:lstStyle>
          <a:p>
            <a:pPr>
              <a:defRPr/>
            </a:pPr>
            <a:r>
              <a:rPr lang="en-GB" sz="1200" dirty="0" smtClean="0">
                <a:latin typeface="+mn-lt"/>
                <a:cs typeface="Daimler CS"/>
              </a:rPr>
              <a:t>Daimler AG</a:t>
            </a:r>
            <a:endParaRPr lang="en-GB" sz="1200" dirty="0">
              <a:latin typeface="+mn-lt"/>
              <a:cs typeface="Daimler CS"/>
            </a:endParaRPr>
          </a:p>
        </p:txBody>
      </p:sp>
      <p:sp>
        <p:nvSpPr>
          <p:cNvPr id="4" name="Picture Placeholder 3"/>
          <p:cNvSpPr>
            <a:spLocks noGrp="1"/>
          </p:cNvSpPr>
          <p:nvPr>
            <p:ph type="pic" sz="quarter" idx="10" hasCustomPrompt="1"/>
          </p:nvPr>
        </p:nvSpPr>
        <p:spPr bwMode="gray">
          <a:xfrm>
            <a:off x="0" y="2906401"/>
            <a:ext cx="5122863" cy="3581712"/>
          </a:xfrm>
          <a:custGeom>
            <a:avLst/>
            <a:gdLst>
              <a:gd name="connsiteX0" fmla="*/ 0 w 5122800"/>
              <a:gd name="connsiteY0" fmla="*/ 0 h 3581712"/>
              <a:gd name="connsiteX1" fmla="*/ 5122800 w 5122800"/>
              <a:gd name="connsiteY1" fmla="*/ 0 h 3581712"/>
              <a:gd name="connsiteX2" fmla="*/ 5122800 w 5122800"/>
              <a:gd name="connsiteY2" fmla="*/ 3581712 h 3581712"/>
              <a:gd name="connsiteX3" fmla="*/ 0 w 5122800"/>
              <a:gd name="connsiteY3" fmla="*/ 3581712 h 3581712"/>
              <a:gd name="connsiteX4" fmla="*/ 0 w 5122800"/>
              <a:gd name="connsiteY4" fmla="*/ 0 h 3581712"/>
              <a:gd name="connsiteX0" fmla="*/ 0 w 5122800"/>
              <a:gd name="connsiteY0" fmla="*/ 0 h 3581712"/>
              <a:gd name="connsiteX1" fmla="*/ 5122800 w 5122800"/>
              <a:gd name="connsiteY1" fmla="*/ 0 h 3581712"/>
              <a:gd name="connsiteX2" fmla="*/ 5122800 w 5122800"/>
              <a:gd name="connsiteY2" fmla="*/ 3581712 h 3581712"/>
              <a:gd name="connsiteX3" fmla="*/ 0 w 5122800"/>
              <a:gd name="connsiteY3" fmla="*/ 3581712 h 3581712"/>
              <a:gd name="connsiteX4" fmla="*/ 0 w 5122800"/>
              <a:gd name="connsiteY4" fmla="*/ 448780 h 3581712"/>
              <a:gd name="connsiteX5" fmla="*/ 0 w 5122800"/>
              <a:gd name="connsiteY5" fmla="*/ 0 h 3581712"/>
              <a:gd name="connsiteX0" fmla="*/ 0 w 5122800"/>
              <a:gd name="connsiteY0" fmla="*/ 448780 h 3581712"/>
              <a:gd name="connsiteX1" fmla="*/ 5122800 w 5122800"/>
              <a:gd name="connsiteY1" fmla="*/ 0 h 3581712"/>
              <a:gd name="connsiteX2" fmla="*/ 5122800 w 5122800"/>
              <a:gd name="connsiteY2" fmla="*/ 3581712 h 3581712"/>
              <a:gd name="connsiteX3" fmla="*/ 0 w 5122800"/>
              <a:gd name="connsiteY3" fmla="*/ 3581712 h 3581712"/>
              <a:gd name="connsiteX4" fmla="*/ 0 w 5122800"/>
              <a:gd name="connsiteY4" fmla="*/ 448780 h 3581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2800" h="3581712">
                <a:moveTo>
                  <a:pt x="0" y="448780"/>
                </a:moveTo>
                <a:lnTo>
                  <a:pt x="5122800" y="0"/>
                </a:lnTo>
                <a:lnTo>
                  <a:pt x="5122800" y="3581712"/>
                </a:lnTo>
                <a:lnTo>
                  <a:pt x="0" y="3581712"/>
                </a:lnTo>
                <a:lnTo>
                  <a:pt x="0" y="448780"/>
                </a:lnTo>
                <a:close/>
              </a:path>
            </a:pathLst>
          </a:cu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3" name="Title 2"/>
          <p:cNvSpPr>
            <a:spLocks noGrp="1"/>
          </p:cNvSpPr>
          <p:nvPr>
            <p:ph type="title" hasCustomPrompt="1"/>
          </p:nvPr>
        </p:nvSpPr>
        <p:spPr>
          <a:xfrm>
            <a:off x="630445" y="288925"/>
            <a:ext cx="10936354" cy="1025922"/>
          </a:xfrm>
        </p:spPr>
        <p:txBody>
          <a:bodyPr wrap="square">
            <a:spAutoFit/>
          </a:bodyPr>
          <a:lstStyle>
            <a:lvl1pPr>
              <a:defRPr>
                <a:solidFill>
                  <a:schemeClr val="bg1"/>
                </a:solidFill>
              </a:defRPr>
            </a:lvl1pPr>
          </a:lstStyle>
          <a:p>
            <a:r>
              <a:rPr lang="en-GB" dirty="0" smtClean="0"/>
              <a:t>Image-chart, Headline </a:t>
            </a:r>
            <a:r>
              <a:rPr lang="en-GB" noProof="0" dirty="0" smtClean="0"/>
              <a:t>CorpoS </a:t>
            </a:r>
            <a:r>
              <a:rPr lang="en-GB" dirty="0" smtClean="0"/>
              <a:t>(Body) 35 pt. </a:t>
            </a:r>
            <a:br>
              <a:rPr lang="en-GB" dirty="0" smtClean="0"/>
            </a:br>
            <a:r>
              <a:rPr lang="en-GB" dirty="0" smtClean="0"/>
              <a:t>in two or more lines of text</a:t>
            </a:r>
            <a:endParaRPr lang="en-GB" dirty="0"/>
          </a:p>
        </p:txBody>
      </p:sp>
      <p:sp>
        <p:nvSpPr>
          <p:cNvPr id="11" name="Footer Placeholder 10"/>
          <p:cNvSpPr>
            <a:spLocks noGrp="1"/>
          </p:cNvSpPr>
          <p:nvPr>
            <p:ph type="ftr" sz="quarter" idx="11"/>
          </p:nvPr>
        </p:nvSpPr>
        <p:spPr>
          <a:xfrm>
            <a:off x="2879999" y="6566400"/>
            <a:ext cx="8125200" cy="216000"/>
          </a:xfrm>
          <a:prstGeom prst="rect">
            <a:avLst/>
          </a:prstGeom>
        </p:spPr>
        <p:txBody>
          <a:bodyPr/>
          <a:lstStyle/>
          <a:p>
            <a:r>
              <a:rPr lang="en-GB" dirty="0" smtClean="0"/>
              <a:t>Title of presentation / Department / Date /</a:t>
            </a:r>
          </a:p>
        </p:txBody>
      </p:sp>
      <p:sp>
        <p:nvSpPr>
          <p:cNvPr id="12" name="Slide Number Placeholder 11"/>
          <p:cNvSpPr>
            <a:spLocks noGrp="1"/>
          </p:cNvSpPr>
          <p:nvPr>
            <p:ph type="sldNum" sz="quarter" idx="12"/>
          </p:nvPr>
        </p:nvSpPr>
        <p:spPr/>
        <p:txBody>
          <a:bodyPr/>
          <a:lstStyle/>
          <a:p>
            <a:r>
              <a:rPr lang="en-GB" dirty="0" smtClean="0"/>
              <a:t>Page </a:t>
            </a:r>
            <a:fld id="{52531704-8F80-415D-BD2B-6B9991AE822F}" type="slidenum">
              <a:rPr lang="en-GB" smtClean="0"/>
              <a:pPr/>
              <a:t>‹#›</a:t>
            </a:fld>
            <a:endParaRPr lang="en-GB" dirty="0"/>
          </a:p>
        </p:txBody>
      </p:sp>
      <p:sp>
        <p:nvSpPr>
          <p:cNvPr id="14" name="Picture Placeholder 3"/>
          <p:cNvSpPr>
            <a:spLocks noGrp="1"/>
          </p:cNvSpPr>
          <p:nvPr>
            <p:ph type="pic" sz="quarter" idx="13" hasCustomPrompt="1"/>
          </p:nvPr>
        </p:nvSpPr>
        <p:spPr bwMode="gray">
          <a:xfrm>
            <a:off x="5195888" y="2285097"/>
            <a:ext cx="7002461" cy="4203016"/>
          </a:xfrm>
          <a:custGeom>
            <a:avLst/>
            <a:gdLst>
              <a:gd name="connsiteX0" fmla="*/ 0 w 7003550"/>
              <a:gd name="connsiteY0" fmla="*/ 0 h 4203016"/>
              <a:gd name="connsiteX1" fmla="*/ 7003550 w 7003550"/>
              <a:gd name="connsiteY1" fmla="*/ 0 h 4203016"/>
              <a:gd name="connsiteX2" fmla="*/ 7003550 w 7003550"/>
              <a:gd name="connsiteY2" fmla="*/ 4203016 h 4203016"/>
              <a:gd name="connsiteX3" fmla="*/ 0 w 7003550"/>
              <a:gd name="connsiteY3" fmla="*/ 4203016 h 4203016"/>
              <a:gd name="connsiteX4" fmla="*/ 0 w 7003550"/>
              <a:gd name="connsiteY4" fmla="*/ 0 h 4203016"/>
              <a:gd name="connsiteX0" fmla="*/ 1294 w 7004844"/>
              <a:gd name="connsiteY0" fmla="*/ 0 h 4203016"/>
              <a:gd name="connsiteX1" fmla="*/ 7004844 w 7004844"/>
              <a:gd name="connsiteY1" fmla="*/ 0 h 4203016"/>
              <a:gd name="connsiteX2" fmla="*/ 7004844 w 7004844"/>
              <a:gd name="connsiteY2" fmla="*/ 4203016 h 4203016"/>
              <a:gd name="connsiteX3" fmla="*/ 1294 w 7004844"/>
              <a:gd name="connsiteY3" fmla="*/ 4203016 h 4203016"/>
              <a:gd name="connsiteX4" fmla="*/ 0 w 7004844"/>
              <a:gd name="connsiteY4" fmla="*/ 615266 h 4203016"/>
              <a:gd name="connsiteX5" fmla="*/ 1294 w 7004844"/>
              <a:gd name="connsiteY5" fmla="*/ 0 h 4203016"/>
              <a:gd name="connsiteX0" fmla="*/ 0 w 7004844"/>
              <a:gd name="connsiteY0" fmla="*/ 878655 h 4466405"/>
              <a:gd name="connsiteX1" fmla="*/ 7004844 w 7004844"/>
              <a:gd name="connsiteY1" fmla="*/ 263389 h 4466405"/>
              <a:gd name="connsiteX2" fmla="*/ 7004844 w 7004844"/>
              <a:gd name="connsiteY2" fmla="*/ 4466405 h 4466405"/>
              <a:gd name="connsiteX3" fmla="*/ 1294 w 7004844"/>
              <a:gd name="connsiteY3" fmla="*/ 4466405 h 4466405"/>
              <a:gd name="connsiteX4" fmla="*/ 0 w 7004844"/>
              <a:gd name="connsiteY4" fmla="*/ 878655 h 4466405"/>
              <a:gd name="connsiteX0" fmla="*/ 0 w 7004844"/>
              <a:gd name="connsiteY0" fmla="*/ 615266 h 4203016"/>
              <a:gd name="connsiteX1" fmla="*/ 7004844 w 7004844"/>
              <a:gd name="connsiteY1" fmla="*/ 0 h 4203016"/>
              <a:gd name="connsiteX2" fmla="*/ 7004844 w 7004844"/>
              <a:gd name="connsiteY2" fmla="*/ 4203016 h 4203016"/>
              <a:gd name="connsiteX3" fmla="*/ 1294 w 7004844"/>
              <a:gd name="connsiteY3" fmla="*/ 4203016 h 4203016"/>
              <a:gd name="connsiteX4" fmla="*/ 0 w 7004844"/>
              <a:gd name="connsiteY4" fmla="*/ 615266 h 4203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4844" h="4203016">
                <a:moveTo>
                  <a:pt x="0" y="615266"/>
                </a:moveTo>
                <a:lnTo>
                  <a:pt x="7004844" y="0"/>
                </a:lnTo>
                <a:lnTo>
                  <a:pt x="7004844" y="4203016"/>
                </a:lnTo>
                <a:lnTo>
                  <a:pt x="1294" y="4203016"/>
                </a:lnTo>
                <a:cubicBezTo>
                  <a:pt x="863" y="3007099"/>
                  <a:pt x="431" y="1811183"/>
                  <a:pt x="0" y="615266"/>
                </a:cubicBezTo>
                <a:close/>
              </a:path>
            </a:pathLst>
          </a:cu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Tree>
    <p:extLst>
      <p:ext uri="{BB962C8B-B14F-4D97-AF65-F5344CB8AC3E}">
        <p14:creationId xmlns:p14="http://schemas.microsoft.com/office/powerpoint/2010/main" val="387631245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182" userDrawn="1">
          <p15:clr>
            <a:srgbClr val="FBAE40"/>
          </p15:clr>
        </p15:guide>
        <p15:guide id="2" orient="horz" pos="4088" userDrawn="1">
          <p15:clr>
            <a:srgbClr val="FBAE40"/>
          </p15:clr>
        </p15:guide>
        <p15:guide id="3" pos="3273" userDrawn="1">
          <p15:clr>
            <a:srgbClr val="FBAE40"/>
          </p15:clr>
        </p15:guide>
        <p15:guide id="5" pos="3227"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 Brushing/ image 2 columns">
    <p:bg>
      <p:bgRef idx="1001">
        <a:schemeClr val="bg1"/>
      </p:bgRef>
    </p:bg>
    <p:spTree>
      <p:nvGrpSpPr>
        <p:cNvPr id="1" name=""/>
        <p:cNvGrpSpPr/>
        <p:nvPr/>
      </p:nvGrpSpPr>
      <p:grpSpPr>
        <a:xfrm>
          <a:off x="0" y="0"/>
          <a:ext cx="0" cy="0"/>
          <a:chOff x="0" y="0"/>
          <a:chExt cx="0" cy="0"/>
        </a:xfrm>
      </p:grpSpPr>
      <p:grpSp>
        <p:nvGrpSpPr>
          <p:cNvPr id="19" name="Regieanweisungen"/>
          <p:cNvGrpSpPr/>
          <p:nvPr userDrawn="1"/>
        </p:nvGrpSpPr>
        <p:grpSpPr>
          <a:xfrm>
            <a:off x="-2088000" y="-468000"/>
            <a:ext cx="13654799" cy="7794000"/>
            <a:chOff x="-2088000" y="-468000"/>
            <a:chExt cx="13654799" cy="7794000"/>
          </a:xfrm>
        </p:grpSpPr>
        <p:sp>
          <p:nvSpPr>
            <p:cNvPr id="20" name="Hilfslinien"/>
            <p:cNvSpPr txBox="1"/>
            <p:nvPr userDrawn="1"/>
          </p:nvSpPr>
          <p:spPr>
            <a:xfrm rot="10800000" flipH="1" flipV="1">
              <a:off x="630445" y="-468000"/>
              <a:ext cx="10936354" cy="360000"/>
            </a:xfrm>
            <a:prstGeom prst="rect">
              <a:avLst/>
            </a:prstGeom>
            <a:noFill/>
            <a:ln w="12700">
              <a:noFill/>
            </a:ln>
          </p:spPr>
          <p:txBody>
            <a:bodyPr vert="horz" wrap="square" lIns="0" tIns="0" rIns="0" bIns="0" rtlCol="0" anchor="b"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ctr" defTabSz="104290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chemeClr val="accent5"/>
                  </a:solidFill>
                  <a:effectLst/>
                  <a:uLnTx/>
                  <a:uFillTx/>
                  <a:latin typeface="+mn-lt"/>
                  <a:ea typeface="+mn-ea"/>
                  <a:cs typeface="+mn-cs"/>
                </a:rPr>
                <a:t>Show guides via menu bar: View // Show // tick Guides</a:t>
              </a:r>
            </a:p>
          </p:txBody>
        </p:sp>
        <p:sp>
          <p:nvSpPr>
            <p:cNvPr id="21" name="Fußzeile"/>
            <p:cNvSpPr txBox="1"/>
            <p:nvPr userDrawn="1"/>
          </p:nvSpPr>
          <p:spPr>
            <a:xfrm rot="10800000" flipH="1" flipV="1">
              <a:off x="2879999" y="6966000"/>
              <a:ext cx="8125200" cy="360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1042909" rtl="0" eaLnBrk="1" fontAlgn="auto" latinLnBrk="0" hangingPunct="1">
                <a:lnSpc>
                  <a:spcPct val="100000"/>
                </a:lnSpc>
                <a:spcBef>
                  <a:spcPts val="0"/>
                </a:spcBef>
                <a:spcAft>
                  <a:spcPts val="0"/>
                </a:spcAft>
                <a:buClrTx/>
                <a:buSzTx/>
                <a:buFontTx/>
                <a:buNone/>
                <a:tabLst/>
                <a:defRPr/>
              </a:pPr>
              <a:r>
                <a:rPr lang="en-GB" sz="1100" b="0" baseline="0" dirty="0" smtClean="0">
                  <a:solidFill>
                    <a:schemeClr val="accent5"/>
                  </a:solidFill>
                  <a:latin typeface="+mn-lt"/>
                </a:rPr>
                <a:t>Adjust footer (per slide or for several/all slides) via menu bar: Insert // Text // Header &amp; Footer</a:t>
              </a:r>
            </a:p>
          </p:txBody>
        </p:sp>
        <p:grpSp>
          <p:nvGrpSpPr>
            <p:cNvPr id="22" name="Hinweise links"/>
            <p:cNvGrpSpPr/>
            <p:nvPr userDrawn="1"/>
          </p:nvGrpSpPr>
          <p:grpSpPr>
            <a:xfrm>
              <a:off x="-2088000" y="0"/>
              <a:ext cx="1980000" cy="3528000"/>
              <a:chOff x="-2088000" y="0"/>
              <a:chExt cx="1980000" cy="3528000"/>
            </a:xfrm>
          </p:grpSpPr>
          <p:sp>
            <p:nvSpPr>
              <p:cNvPr id="34" name="Folie Wechsel/Zurücksetzen/Textebenen"/>
              <p:cNvSpPr txBox="1"/>
              <p:nvPr userDrawn="1"/>
            </p:nvSpPr>
            <p:spPr>
              <a:xfrm rot="10800000" flipH="1" flipV="1">
                <a:off x="-2088000" y="0"/>
                <a:ext cx="1980000" cy="3528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indent="0" algn="r">
                  <a:lnSpc>
                    <a:spcPct val="100000"/>
                  </a:lnSpc>
                  <a:spcBef>
                    <a:spcPts val="0"/>
                  </a:spcBef>
                  <a:spcAft>
                    <a:spcPts val="0"/>
                  </a:spcAft>
                </a:pPr>
                <a:r>
                  <a:rPr lang="en-GB" sz="1100" b="0" baseline="0" noProof="0" dirty="0" smtClean="0">
                    <a:solidFill>
                      <a:schemeClr val="accent5"/>
                    </a:solidFill>
                    <a:latin typeface="+mn-lt"/>
                  </a:rPr>
                  <a:t>Reset the slide back to its </a:t>
                </a:r>
              </a:p>
              <a:p>
                <a:pPr indent="0" algn="r">
                  <a:lnSpc>
                    <a:spcPct val="100000"/>
                  </a:lnSpc>
                  <a:spcBef>
                    <a:spcPts val="0"/>
                  </a:spcBef>
                  <a:spcAft>
                    <a:spcPts val="0"/>
                  </a:spcAft>
                </a:pPr>
                <a:r>
                  <a:rPr lang="en-GB" sz="1100" b="0" baseline="0" noProof="0" dirty="0" smtClean="0">
                    <a:solidFill>
                      <a:schemeClr val="accent5"/>
                    </a:solidFill>
                    <a:latin typeface="+mn-lt"/>
                  </a:rPr>
                  <a:t>original form 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Reset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slide layout </a:t>
                </a:r>
              </a:p>
              <a:p>
                <a:pPr indent="0" algn="r">
                  <a:lnSpc>
                    <a:spcPct val="100000"/>
                  </a:lnSpc>
                  <a:spcBef>
                    <a:spcPts val="0"/>
                  </a:spcBef>
                  <a:spcAft>
                    <a:spcPts val="0"/>
                  </a:spcAft>
                </a:pPr>
                <a:r>
                  <a:rPr lang="en-GB" sz="1100" b="0" baseline="0" noProof="0" dirty="0" smtClean="0">
                    <a:solidFill>
                      <a:schemeClr val="accent5"/>
                    </a:solidFill>
                    <a:latin typeface="+mn-lt"/>
                  </a:rPr>
                  <a:t>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Layout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text level</a:t>
                </a:r>
              </a:p>
              <a:p>
                <a:pPr indent="0" algn="r">
                  <a:lnSpc>
                    <a:spcPct val="100000"/>
                  </a:lnSpc>
                  <a:spcBef>
                    <a:spcPts val="0"/>
                  </a:spcBef>
                  <a:spcAft>
                    <a:spcPts val="0"/>
                  </a:spcAft>
                </a:pPr>
                <a:r>
                  <a:rPr lang="en-GB" sz="1100" b="0" baseline="0" noProof="0" dirty="0" smtClean="0">
                    <a:solidFill>
                      <a:schemeClr val="accent5"/>
                    </a:solidFill>
                    <a:latin typeface="+mn-lt"/>
                  </a:rPr>
                  <a:t>via menu bar: </a:t>
                </a:r>
                <a:br>
                  <a:rPr lang="en-GB" sz="1100" b="0" baseline="0" noProof="0" dirty="0" smtClean="0">
                    <a:solidFill>
                      <a:schemeClr val="accent5"/>
                    </a:solidFill>
                    <a:latin typeface="+mn-lt"/>
                  </a:rPr>
                </a:br>
                <a:r>
                  <a:rPr lang="en-GB" sz="1100" b="0" baseline="0" noProof="0" dirty="0" smtClean="0">
                    <a:solidFill>
                      <a:schemeClr val="accent5"/>
                    </a:solidFill>
                    <a:latin typeface="+mn-lt"/>
                  </a:rPr>
                  <a:t>Home // Paragraph // Increase/</a:t>
                </a:r>
              </a:p>
              <a:p>
                <a:pPr indent="0" algn="r">
                  <a:lnSpc>
                    <a:spcPct val="100000"/>
                  </a:lnSpc>
                  <a:spcBef>
                    <a:spcPts val="0"/>
                  </a:spcBef>
                  <a:spcAft>
                    <a:spcPts val="0"/>
                  </a:spcAft>
                </a:pPr>
                <a:r>
                  <a:rPr lang="en-GB" sz="1100" b="0" baseline="0" noProof="0" dirty="0" smtClean="0">
                    <a:solidFill>
                      <a:schemeClr val="accent5"/>
                    </a:solidFill>
                    <a:latin typeface="+mn-lt"/>
                  </a:rPr>
                  <a:t>Decrease List Level</a:t>
                </a:r>
              </a:p>
            </p:txBody>
          </p:sp>
          <p:grpSp>
            <p:nvGrpSpPr>
              <p:cNvPr id="35" name="Listenebenen"/>
              <p:cNvGrpSpPr/>
              <p:nvPr userDrawn="1"/>
            </p:nvGrpSpPr>
            <p:grpSpPr>
              <a:xfrm>
                <a:off x="-1692000" y="2232000"/>
                <a:ext cx="1548000" cy="792000"/>
                <a:chOff x="-1692000" y="2160000"/>
                <a:chExt cx="1548000" cy="792000"/>
              </a:xfrm>
            </p:grpSpPr>
            <p:sp>
              <p:nvSpPr>
                <p:cNvPr id="36" name="Text // Listenebene erhöhen"/>
                <p:cNvSpPr txBox="1"/>
                <p:nvPr userDrawn="1"/>
              </p:nvSpPr>
              <p:spPr>
                <a:xfrm>
                  <a:off x="-1692000" y="2160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Increase</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sp>
              <p:nvSpPr>
                <p:cNvPr id="37" name="Text // Listenebene verringern"/>
                <p:cNvSpPr txBox="1"/>
                <p:nvPr userDrawn="1"/>
              </p:nvSpPr>
              <p:spPr>
                <a:xfrm>
                  <a:off x="-1692000" y="2628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Decrease </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pic>
              <p:nvPicPr>
                <p:cNvPr id="38" name="Listenebene erhöhen"/>
                <p:cNvPicPr>
                  <a:picLocks noChangeAspect="1"/>
                </p:cNvPicPr>
                <p:nvPr userDrawn="1"/>
              </p:nvPicPr>
              <p:blipFill>
                <a:blip r:embed="rId2"/>
                <a:stretch>
                  <a:fillRect/>
                </a:stretch>
              </p:blipFill>
              <p:spPr>
                <a:xfrm>
                  <a:off x="-900000" y="2160000"/>
                  <a:ext cx="756000" cy="324000"/>
                </a:xfrm>
                <a:prstGeom prst="rect">
                  <a:avLst/>
                </a:prstGeom>
              </p:spPr>
            </p:pic>
            <p:pic>
              <p:nvPicPr>
                <p:cNvPr id="39" name="Listenebene verringern"/>
                <p:cNvPicPr>
                  <a:picLocks noChangeAspect="1"/>
                </p:cNvPicPr>
                <p:nvPr userDrawn="1"/>
              </p:nvPicPr>
              <p:blipFill>
                <a:blip r:embed="rId3"/>
                <a:stretch>
                  <a:fillRect/>
                </a:stretch>
              </p:blipFill>
              <p:spPr>
                <a:xfrm>
                  <a:off x="-900000" y="2628000"/>
                  <a:ext cx="756000" cy="322369"/>
                </a:xfrm>
                <a:prstGeom prst="rect">
                  <a:avLst/>
                </a:prstGeom>
              </p:spPr>
            </p:pic>
          </p:grpSp>
        </p:grpSp>
      </p:grpSp>
      <p:pic>
        <p:nvPicPr>
          <p:cNvPr id="2" name="Buerstung O_S"/>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0" y="0"/>
            <a:ext cx="12196799" cy="6491845"/>
          </a:xfrm>
          <a:prstGeom prst="rect">
            <a:avLst/>
          </a:prstGeom>
        </p:spPr>
      </p:pic>
      <p:sp>
        <p:nvSpPr>
          <p:cNvPr id="23" name="Daimler AG (Wortmarke)"/>
          <p:cNvSpPr>
            <a:spLocks noChangeArrowheads="1"/>
          </p:cNvSpPr>
          <p:nvPr userDrawn="1"/>
        </p:nvSpPr>
        <p:spPr bwMode="auto">
          <a:xfrm>
            <a:off x="630000" y="6566400"/>
            <a:ext cx="2088000" cy="2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defPPr>
              <a:defRPr lang="de-DE"/>
            </a:defPPr>
            <a:lvl1pPr algn="l" rtl="0" fontAlgn="base">
              <a:spcBef>
                <a:spcPct val="0"/>
              </a:spcBef>
              <a:spcAft>
                <a:spcPct val="0"/>
              </a:spcAft>
              <a:defRPr kern="1200">
                <a:solidFill>
                  <a:schemeClr val="tx1"/>
                </a:solidFill>
                <a:latin typeface="CorpoS" charset="0"/>
                <a:ea typeface="ＭＳ Ｐゴシック" charset="0"/>
                <a:cs typeface="ＭＳ Ｐゴシック" charset="0"/>
              </a:defRPr>
            </a:lvl1pPr>
            <a:lvl2pPr marL="609768" algn="l" rtl="0" fontAlgn="base">
              <a:spcBef>
                <a:spcPct val="0"/>
              </a:spcBef>
              <a:spcAft>
                <a:spcPct val="0"/>
              </a:spcAft>
              <a:defRPr kern="1200">
                <a:solidFill>
                  <a:schemeClr val="tx1"/>
                </a:solidFill>
                <a:latin typeface="CorpoS" charset="0"/>
                <a:ea typeface="ＭＳ Ｐゴシック" charset="0"/>
                <a:cs typeface="ＭＳ Ｐゴシック" charset="0"/>
              </a:defRPr>
            </a:lvl2pPr>
            <a:lvl3pPr marL="1219535" algn="l" rtl="0" fontAlgn="base">
              <a:spcBef>
                <a:spcPct val="0"/>
              </a:spcBef>
              <a:spcAft>
                <a:spcPct val="0"/>
              </a:spcAft>
              <a:defRPr kern="1200">
                <a:solidFill>
                  <a:schemeClr val="tx1"/>
                </a:solidFill>
                <a:latin typeface="CorpoS" charset="0"/>
                <a:ea typeface="ＭＳ Ｐゴシック" charset="0"/>
                <a:cs typeface="ＭＳ Ｐゴシック" charset="0"/>
              </a:defRPr>
            </a:lvl3pPr>
            <a:lvl4pPr marL="1829303" algn="l" rtl="0" fontAlgn="base">
              <a:spcBef>
                <a:spcPct val="0"/>
              </a:spcBef>
              <a:spcAft>
                <a:spcPct val="0"/>
              </a:spcAft>
              <a:defRPr kern="1200">
                <a:solidFill>
                  <a:schemeClr val="tx1"/>
                </a:solidFill>
                <a:latin typeface="CorpoS" charset="0"/>
                <a:ea typeface="ＭＳ Ｐゴシック" charset="0"/>
                <a:cs typeface="ＭＳ Ｐゴシック" charset="0"/>
              </a:defRPr>
            </a:lvl4pPr>
            <a:lvl5pPr marL="2439071" algn="l" rtl="0" fontAlgn="base">
              <a:spcBef>
                <a:spcPct val="0"/>
              </a:spcBef>
              <a:spcAft>
                <a:spcPct val="0"/>
              </a:spcAft>
              <a:defRPr kern="1200">
                <a:solidFill>
                  <a:schemeClr val="tx1"/>
                </a:solidFill>
                <a:latin typeface="CorpoS" charset="0"/>
                <a:ea typeface="ＭＳ Ｐゴシック" charset="0"/>
                <a:cs typeface="ＭＳ Ｐゴシック" charset="0"/>
              </a:defRPr>
            </a:lvl5pPr>
            <a:lvl6pPr marL="3048838" algn="l" defTabSz="609768" rtl="0" eaLnBrk="1" latinLnBrk="0" hangingPunct="1">
              <a:defRPr kern="1200">
                <a:solidFill>
                  <a:schemeClr val="tx1"/>
                </a:solidFill>
                <a:latin typeface="CorpoS" charset="0"/>
                <a:ea typeface="ＭＳ Ｐゴシック" charset="0"/>
                <a:cs typeface="ＭＳ Ｐゴシック" charset="0"/>
              </a:defRPr>
            </a:lvl6pPr>
            <a:lvl7pPr marL="3658606" algn="l" defTabSz="609768" rtl="0" eaLnBrk="1" latinLnBrk="0" hangingPunct="1">
              <a:defRPr kern="1200">
                <a:solidFill>
                  <a:schemeClr val="tx1"/>
                </a:solidFill>
                <a:latin typeface="CorpoS" charset="0"/>
                <a:ea typeface="ＭＳ Ｐゴシック" charset="0"/>
                <a:cs typeface="ＭＳ Ｐゴシック" charset="0"/>
              </a:defRPr>
            </a:lvl7pPr>
            <a:lvl8pPr marL="4268373" algn="l" defTabSz="609768" rtl="0" eaLnBrk="1" latinLnBrk="0" hangingPunct="1">
              <a:defRPr kern="1200">
                <a:solidFill>
                  <a:schemeClr val="tx1"/>
                </a:solidFill>
                <a:latin typeface="CorpoS" charset="0"/>
                <a:ea typeface="ＭＳ Ｐゴシック" charset="0"/>
                <a:cs typeface="ＭＳ Ｐゴシック" charset="0"/>
              </a:defRPr>
            </a:lvl8pPr>
            <a:lvl9pPr marL="4878141" algn="l" defTabSz="609768" rtl="0" eaLnBrk="1" latinLnBrk="0" hangingPunct="1">
              <a:defRPr kern="1200">
                <a:solidFill>
                  <a:schemeClr val="tx1"/>
                </a:solidFill>
                <a:latin typeface="CorpoS" charset="0"/>
                <a:ea typeface="ＭＳ Ｐゴシック" charset="0"/>
                <a:cs typeface="ＭＳ Ｐゴシック" charset="0"/>
              </a:defRPr>
            </a:lvl9pPr>
          </a:lstStyle>
          <a:p>
            <a:pPr>
              <a:defRPr/>
            </a:pPr>
            <a:r>
              <a:rPr lang="en-GB" sz="1200" dirty="0" smtClean="0">
                <a:latin typeface="+mn-lt"/>
                <a:cs typeface="Daimler CS"/>
              </a:rPr>
              <a:t>Daimler AG</a:t>
            </a:r>
            <a:endParaRPr lang="en-GB" sz="1200" dirty="0">
              <a:latin typeface="+mn-lt"/>
              <a:cs typeface="Daimler CS"/>
            </a:endParaRPr>
          </a:p>
        </p:txBody>
      </p:sp>
      <p:sp>
        <p:nvSpPr>
          <p:cNvPr id="4" name="Picture Placeholder 3"/>
          <p:cNvSpPr>
            <a:spLocks noGrp="1"/>
          </p:cNvSpPr>
          <p:nvPr>
            <p:ph type="pic" sz="quarter" idx="10" hasCustomPrompt="1"/>
          </p:nvPr>
        </p:nvSpPr>
        <p:spPr bwMode="gray">
          <a:xfrm>
            <a:off x="0" y="1689047"/>
            <a:ext cx="6062663" cy="4799065"/>
          </a:xfrm>
          <a:custGeom>
            <a:avLst/>
            <a:gdLst>
              <a:gd name="connsiteX0" fmla="*/ 0 w 6060500"/>
              <a:gd name="connsiteY0" fmla="*/ 0 h 4799065"/>
              <a:gd name="connsiteX1" fmla="*/ 6060500 w 6060500"/>
              <a:gd name="connsiteY1" fmla="*/ 0 h 4799065"/>
              <a:gd name="connsiteX2" fmla="*/ 6060500 w 6060500"/>
              <a:gd name="connsiteY2" fmla="*/ 4799065 h 4799065"/>
              <a:gd name="connsiteX3" fmla="*/ 0 w 6060500"/>
              <a:gd name="connsiteY3" fmla="*/ 4799065 h 4799065"/>
              <a:gd name="connsiteX4" fmla="*/ 0 w 6060500"/>
              <a:gd name="connsiteY4" fmla="*/ 0 h 4799065"/>
              <a:gd name="connsiteX0" fmla="*/ 2382 w 6062882"/>
              <a:gd name="connsiteY0" fmla="*/ 0 h 4799065"/>
              <a:gd name="connsiteX1" fmla="*/ 6062882 w 6062882"/>
              <a:gd name="connsiteY1" fmla="*/ 0 h 4799065"/>
              <a:gd name="connsiteX2" fmla="*/ 6062882 w 6062882"/>
              <a:gd name="connsiteY2" fmla="*/ 4799065 h 4799065"/>
              <a:gd name="connsiteX3" fmla="*/ 2382 w 6062882"/>
              <a:gd name="connsiteY3" fmla="*/ 4799065 h 4799065"/>
              <a:gd name="connsiteX4" fmla="*/ 0 w 6062882"/>
              <a:gd name="connsiteY4" fmla="*/ 532659 h 4799065"/>
              <a:gd name="connsiteX5" fmla="*/ 2382 w 6062882"/>
              <a:gd name="connsiteY5" fmla="*/ 0 h 4799065"/>
              <a:gd name="connsiteX0" fmla="*/ 0 w 6062882"/>
              <a:gd name="connsiteY0" fmla="*/ 532659 h 4799065"/>
              <a:gd name="connsiteX1" fmla="*/ 6062882 w 6062882"/>
              <a:gd name="connsiteY1" fmla="*/ 0 h 4799065"/>
              <a:gd name="connsiteX2" fmla="*/ 6062882 w 6062882"/>
              <a:gd name="connsiteY2" fmla="*/ 4799065 h 4799065"/>
              <a:gd name="connsiteX3" fmla="*/ 2382 w 6062882"/>
              <a:gd name="connsiteY3" fmla="*/ 4799065 h 4799065"/>
              <a:gd name="connsiteX4" fmla="*/ 0 w 6062882"/>
              <a:gd name="connsiteY4" fmla="*/ 532659 h 479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2882" h="4799065">
                <a:moveTo>
                  <a:pt x="0" y="532659"/>
                </a:moveTo>
                <a:lnTo>
                  <a:pt x="6062882" y="0"/>
                </a:lnTo>
                <a:lnTo>
                  <a:pt x="6062882" y="4799065"/>
                </a:lnTo>
                <a:lnTo>
                  <a:pt x="2382" y="4799065"/>
                </a:lnTo>
                <a:lnTo>
                  <a:pt x="0" y="532659"/>
                </a:lnTo>
                <a:close/>
              </a:path>
            </a:pathLst>
          </a:cu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3" name="Title 2"/>
          <p:cNvSpPr>
            <a:spLocks noGrp="1"/>
          </p:cNvSpPr>
          <p:nvPr>
            <p:ph type="title" hasCustomPrompt="1"/>
          </p:nvPr>
        </p:nvSpPr>
        <p:spPr>
          <a:xfrm>
            <a:off x="630445" y="288925"/>
            <a:ext cx="10936716" cy="1116000"/>
          </a:xfrm>
          <a:custGeom>
            <a:avLst/>
            <a:gdLst>
              <a:gd name="connsiteX0" fmla="*/ 0 w 10936355"/>
              <a:gd name="connsiteY0" fmla="*/ 0 h 1116000"/>
              <a:gd name="connsiteX1" fmla="*/ 10936355 w 10936355"/>
              <a:gd name="connsiteY1" fmla="*/ 0 h 1116000"/>
              <a:gd name="connsiteX2" fmla="*/ 10936355 w 10936355"/>
              <a:gd name="connsiteY2" fmla="*/ 1116000 h 1116000"/>
              <a:gd name="connsiteX3" fmla="*/ 0 w 10936355"/>
              <a:gd name="connsiteY3" fmla="*/ 1116000 h 1116000"/>
              <a:gd name="connsiteX4" fmla="*/ 0 w 10936355"/>
              <a:gd name="connsiteY4" fmla="*/ 0 h 1116000"/>
              <a:gd name="connsiteX0" fmla="*/ 0 w 10936355"/>
              <a:gd name="connsiteY0" fmla="*/ 0 h 1116000"/>
              <a:gd name="connsiteX1" fmla="*/ 10936355 w 10936355"/>
              <a:gd name="connsiteY1" fmla="*/ 0 h 1116000"/>
              <a:gd name="connsiteX2" fmla="*/ 10936355 w 10936355"/>
              <a:gd name="connsiteY2" fmla="*/ 1116000 h 1116000"/>
              <a:gd name="connsiteX3" fmla="*/ 5793216 w 10936355"/>
              <a:gd name="connsiteY3" fmla="*/ 1113155 h 1116000"/>
              <a:gd name="connsiteX4" fmla="*/ 0 w 10936355"/>
              <a:gd name="connsiteY4" fmla="*/ 1116000 h 1116000"/>
              <a:gd name="connsiteX5" fmla="*/ 0 w 10936355"/>
              <a:gd name="connsiteY5" fmla="*/ 0 h 1116000"/>
              <a:gd name="connsiteX0" fmla="*/ 0 w 10936716"/>
              <a:gd name="connsiteY0" fmla="*/ 0 h 1116000"/>
              <a:gd name="connsiteX1" fmla="*/ 10936355 w 10936716"/>
              <a:gd name="connsiteY1" fmla="*/ 0 h 1116000"/>
              <a:gd name="connsiteX2" fmla="*/ 10936716 w 10936716"/>
              <a:gd name="connsiteY2" fmla="*/ 678815 h 1116000"/>
              <a:gd name="connsiteX3" fmla="*/ 10936355 w 10936716"/>
              <a:gd name="connsiteY3" fmla="*/ 1116000 h 1116000"/>
              <a:gd name="connsiteX4" fmla="*/ 5793216 w 10936716"/>
              <a:gd name="connsiteY4" fmla="*/ 1113155 h 1116000"/>
              <a:gd name="connsiteX5" fmla="*/ 0 w 10936716"/>
              <a:gd name="connsiteY5" fmla="*/ 1116000 h 1116000"/>
              <a:gd name="connsiteX6" fmla="*/ 0 w 10936716"/>
              <a:gd name="connsiteY6" fmla="*/ 0 h 1116000"/>
              <a:gd name="connsiteX0" fmla="*/ 0 w 10936716"/>
              <a:gd name="connsiteY0" fmla="*/ 0 h 1116000"/>
              <a:gd name="connsiteX1" fmla="*/ 10936355 w 10936716"/>
              <a:gd name="connsiteY1" fmla="*/ 0 h 1116000"/>
              <a:gd name="connsiteX2" fmla="*/ 10936716 w 10936716"/>
              <a:gd name="connsiteY2" fmla="*/ 678815 h 1116000"/>
              <a:gd name="connsiteX3" fmla="*/ 5793216 w 10936716"/>
              <a:gd name="connsiteY3" fmla="*/ 1113155 h 1116000"/>
              <a:gd name="connsiteX4" fmla="*/ 0 w 10936716"/>
              <a:gd name="connsiteY4" fmla="*/ 1116000 h 1116000"/>
              <a:gd name="connsiteX5" fmla="*/ 0 w 10936716"/>
              <a:gd name="connsiteY5" fmla="*/ 0 h 1116000"/>
              <a:gd name="connsiteX0" fmla="*/ 0 w 10936716"/>
              <a:gd name="connsiteY0" fmla="*/ 0 h 1116000"/>
              <a:gd name="connsiteX1" fmla="*/ 10936355 w 10936716"/>
              <a:gd name="connsiteY1" fmla="*/ 0 h 1116000"/>
              <a:gd name="connsiteX2" fmla="*/ 10936716 w 10936716"/>
              <a:gd name="connsiteY2" fmla="*/ 678815 h 1116000"/>
              <a:gd name="connsiteX3" fmla="*/ 5793216 w 10936716"/>
              <a:gd name="connsiteY3" fmla="*/ 1113155 h 1116000"/>
              <a:gd name="connsiteX4" fmla="*/ 0 w 10936716"/>
              <a:gd name="connsiteY4" fmla="*/ 1116000 h 1116000"/>
              <a:gd name="connsiteX5" fmla="*/ 0 w 10936716"/>
              <a:gd name="connsiteY5" fmla="*/ 0 h 11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36716" h="1116000">
                <a:moveTo>
                  <a:pt x="0" y="0"/>
                </a:moveTo>
                <a:lnTo>
                  <a:pt x="10936355" y="0"/>
                </a:lnTo>
                <a:cubicBezTo>
                  <a:pt x="10936475" y="226272"/>
                  <a:pt x="10936596" y="452543"/>
                  <a:pt x="10936716" y="678815"/>
                </a:cubicBezTo>
                <a:lnTo>
                  <a:pt x="5793216" y="1113155"/>
                </a:lnTo>
                <a:lnTo>
                  <a:pt x="0" y="1116000"/>
                </a:lnTo>
                <a:lnTo>
                  <a:pt x="0" y="0"/>
                </a:lnTo>
                <a:close/>
              </a:path>
            </a:pathLst>
          </a:custGeom>
        </p:spPr>
        <p:txBody>
          <a:bodyPr/>
          <a:lstStyle>
            <a:lvl1pPr>
              <a:defRPr>
                <a:solidFill>
                  <a:schemeClr val="bg1"/>
                </a:solidFill>
              </a:defRPr>
            </a:lvl1pPr>
          </a:lstStyle>
          <a:p>
            <a:r>
              <a:rPr lang="en-GB" dirty="0" smtClean="0"/>
              <a:t>Image-chart, Headline </a:t>
            </a:r>
            <a:r>
              <a:rPr lang="en-GB" noProof="0" dirty="0" smtClean="0"/>
              <a:t>CorpoS </a:t>
            </a:r>
            <a:r>
              <a:rPr lang="en-GB" dirty="0" smtClean="0"/>
              <a:t>(Body) 35 pt. </a:t>
            </a:r>
            <a:br>
              <a:rPr lang="en-GB" dirty="0" smtClean="0"/>
            </a:br>
            <a:r>
              <a:rPr lang="en-GB" dirty="0" smtClean="0"/>
              <a:t>in two lines of text</a:t>
            </a:r>
            <a:endParaRPr lang="en-GB" dirty="0"/>
          </a:p>
        </p:txBody>
      </p:sp>
      <p:sp>
        <p:nvSpPr>
          <p:cNvPr id="11" name="Footer Placeholder 10"/>
          <p:cNvSpPr>
            <a:spLocks noGrp="1"/>
          </p:cNvSpPr>
          <p:nvPr>
            <p:ph type="ftr" sz="quarter" idx="11"/>
          </p:nvPr>
        </p:nvSpPr>
        <p:spPr>
          <a:xfrm>
            <a:off x="2879999" y="6566400"/>
            <a:ext cx="8125200" cy="216000"/>
          </a:xfrm>
          <a:prstGeom prst="rect">
            <a:avLst/>
          </a:prstGeom>
        </p:spPr>
        <p:txBody>
          <a:bodyPr/>
          <a:lstStyle/>
          <a:p>
            <a:r>
              <a:rPr lang="en-GB" dirty="0" smtClean="0"/>
              <a:t>Title of presentation / Department / Date /</a:t>
            </a:r>
          </a:p>
        </p:txBody>
      </p:sp>
      <p:sp>
        <p:nvSpPr>
          <p:cNvPr id="12" name="Slide Number Placeholder 11"/>
          <p:cNvSpPr>
            <a:spLocks noGrp="1"/>
          </p:cNvSpPr>
          <p:nvPr>
            <p:ph type="sldNum" sz="quarter" idx="12"/>
          </p:nvPr>
        </p:nvSpPr>
        <p:spPr/>
        <p:txBody>
          <a:bodyPr/>
          <a:lstStyle/>
          <a:p>
            <a:r>
              <a:rPr lang="en-GB" dirty="0" smtClean="0"/>
              <a:t>Page </a:t>
            </a:r>
            <a:fld id="{52531704-8F80-415D-BD2B-6B9991AE822F}" type="slidenum">
              <a:rPr lang="en-GB" smtClean="0"/>
              <a:pPr/>
              <a:t>‹#›</a:t>
            </a:fld>
            <a:endParaRPr lang="en-GB" dirty="0"/>
          </a:p>
        </p:txBody>
      </p:sp>
      <p:sp>
        <p:nvSpPr>
          <p:cNvPr id="14" name="Picture Placeholder 3"/>
          <p:cNvSpPr>
            <a:spLocks noGrp="1"/>
          </p:cNvSpPr>
          <p:nvPr>
            <p:ph type="pic" sz="quarter" idx="13" hasCustomPrompt="1"/>
          </p:nvPr>
        </p:nvSpPr>
        <p:spPr bwMode="gray">
          <a:xfrm>
            <a:off x="6135688" y="1149277"/>
            <a:ext cx="6060811" cy="5338836"/>
          </a:xfrm>
          <a:custGeom>
            <a:avLst/>
            <a:gdLst>
              <a:gd name="connsiteX0" fmla="*/ 0 w 6063460"/>
              <a:gd name="connsiteY0" fmla="*/ 0 h 5338836"/>
              <a:gd name="connsiteX1" fmla="*/ 6063460 w 6063460"/>
              <a:gd name="connsiteY1" fmla="*/ 0 h 5338836"/>
              <a:gd name="connsiteX2" fmla="*/ 6063460 w 6063460"/>
              <a:gd name="connsiteY2" fmla="*/ 5338836 h 5338836"/>
              <a:gd name="connsiteX3" fmla="*/ 0 w 6063460"/>
              <a:gd name="connsiteY3" fmla="*/ 5338836 h 5338836"/>
              <a:gd name="connsiteX4" fmla="*/ 0 w 6063460"/>
              <a:gd name="connsiteY4" fmla="*/ 0 h 5338836"/>
              <a:gd name="connsiteX0" fmla="*/ 790 w 6064250"/>
              <a:gd name="connsiteY0" fmla="*/ 0 h 5338836"/>
              <a:gd name="connsiteX1" fmla="*/ 6064250 w 6064250"/>
              <a:gd name="connsiteY1" fmla="*/ 0 h 5338836"/>
              <a:gd name="connsiteX2" fmla="*/ 6064250 w 6064250"/>
              <a:gd name="connsiteY2" fmla="*/ 5338836 h 5338836"/>
              <a:gd name="connsiteX3" fmla="*/ 790 w 6064250"/>
              <a:gd name="connsiteY3" fmla="*/ 5338836 h 5338836"/>
              <a:gd name="connsiteX4" fmla="*/ 0 w 6064250"/>
              <a:gd name="connsiteY4" fmla="*/ 531886 h 5338836"/>
              <a:gd name="connsiteX5" fmla="*/ 790 w 6064250"/>
              <a:gd name="connsiteY5" fmla="*/ 0 h 5338836"/>
              <a:gd name="connsiteX0" fmla="*/ 0 w 6064250"/>
              <a:gd name="connsiteY0" fmla="*/ 950596 h 5757546"/>
              <a:gd name="connsiteX1" fmla="*/ 6064250 w 6064250"/>
              <a:gd name="connsiteY1" fmla="*/ 418710 h 5757546"/>
              <a:gd name="connsiteX2" fmla="*/ 6064250 w 6064250"/>
              <a:gd name="connsiteY2" fmla="*/ 5757546 h 5757546"/>
              <a:gd name="connsiteX3" fmla="*/ 790 w 6064250"/>
              <a:gd name="connsiteY3" fmla="*/ 5757546 h 5757546"/>
              <a:gd name="connsiteX4" fmla="*/ 0 w 6064250"/>
              <a:gd name="connsiteY4" fmla="*/ 950596 h 5757546"/>
              <a:gd name="connsiteX0" fmla="*/ 0 w 6064250"/>
              <a:gd name="connsiteY0" fmla="*/ 531886 h 5338836"/>
              <a:gd name="connsiteX1" fmla="*/ 6064250 w 6064250"/>
              <a:gd name="connsiteY1" fmla="*/ 0 h 5338836"/>
              <a:gd name="connsiteX2" fmla="*/ 6064250 w 6064250"/>
              <a:gd name="connsiteY2" fmla="*/ 5338836 h 5338836"/>
              <a:gd name="connsiteX3" fmla="*/ 790 w 6064250"/>
              <a:gd name="connsiteY3" fmla="*/ 5338836 h 5338836"/>
              <a:gd name="connsiteX4" fmla="*/ 0 w 6064250"/>
              <a:gd name="connsiteY4" fmla="*/ 531886 h 5338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4250" h="5338836">
                <a:moveTo>
                  <a:pt x="0" y="531886"/>
                </a:moveTo>
                <a:lnTo>
                  <a:pt x="6064250" y="0"/>
                </a:lnTo>
                <a:lnTo>
                  <a:pt x="6064250" y="5338836"/>
                </a:lnTo>
                <a:lnTo>
                  <a:pt x="790" y="5338836"/>
                </a:lnTo>
                <a:cubicBezTo>
                  <a:pt x="527" y="3736519"/>
                  <a:pt x="263" y="2134203"/>
                  <a:pt x="0" y="531886"/>
                </a:cubicBezTo>
                <a:close/>
              </a:path>
            </a:pathLst>
          </a:cu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Tree>
    <p:extLst>
      <p:ext uri="{BB962C8B-B14F-4D97-AF65-F5344CB8AC3E}">
        <p14:creationId xmlns:p14="http://schemas.microsoft.com/office/powerpoint/2010/main" val="134707667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4088" userDrawn="1">
          <p15:clr>
            <a:srgbClr val="FBAE40"/>
          </p15:clr>
        </p15:guide>
        <p15:guide id="2" orient="horz" pos="182" userDrawn="1">
          <p15:clr>
            <a:srgbClr val="FBAE40"/>
          </p15:clr>
        </p15:guide>
        <p15:guide id="3" pos="3819" userDrawn="1">
          <p15:clr>
            <a:srgbClr val="FBAE40"/>
          </p15:clr>
        </p15:guide>
        <p15:guide id="4" pos="3865"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3. Brushing/ image 2 columns">
    <p:bg>
      <p:bgRef idx="1001">
        <a:schemeClr val="bg1"/>
      </p:bgRef>
    </p:bg>
    <p:spTree>
      <p:nvGrpSpPr>
        <p:cNvPr id="1" name=""/>
        <p:cNvGrpSpPr/>
        <p:nvPr/>
      </p:nvGrpSpPr>
      <p:grpSpPr>
        <a:xfrm>
          <a:off x="0" y="0"/>
          <a:ext cx="0" cy="0"/>
          <a:chOff x="0" y="0"/>
          <a:chExt cx="0" cy="0"/>
        </a:xfrm>
      </p:grpSpPr>
      <p:grpSp>
        <p:nvGrpSpPr>
          <p:cNvPr id="18" name="Regieanweisungen"/>
          <p:cNvGrpSpPr/>
          <p:nvPr userDrawn="1"/>
        </p:nvGrpSpPr>
        <p:grpSpPr>
          <a:xfrm>
            <a:off x="-2088000" y="-468000"/>
            <a:ext cx="13654799" cy="7794000"/>
            <a:chOff x="-2088000" y="-468000"/>
            <a:chExt cx="13654799" cy="7794000"/>
          </a:xfrm>
        </p:grpSpPr>
        <p:sp>
          <p:nvSpPr>
            <p:cNvPr id="19" name="Hilfslinien"/>
            <p:cNvSpPr txBox="1"/>
            <p:nvPr userDrawn="1"/>
          </p:nvSpPr>
          <p:spPr>
            <a:xfrm rot="10800000" flipH="1" flipV="1">
              <a:off x="630445" y="-468000"/>
              <a:ext cx="10936354" cy="360000"/>
            </a:xfrm>
            <a:prstGeom prst="rect">
              <a:avLst/>
            </a:prstGeom>
            <a:noFill/>
            <a:ln w="12700">
              <a:noFill/>
            </a:ln>
          </p:spPr>
          <p:txBody>
            <a:bodyPr vert="horz" wrap="square" lIns="0" tIns="0" rIns="0" bIns="0" rtlCol="0" anchor="b"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ctr" defTabSz="104290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chemeClr val="accent5"/>
                  </a:solidFill>
                  <a:effectLst/>
                  <a:uLnTx/>
                  <a:uFillTx/>
                  <a:latin typeface="+mn-lt"/>
                  <a:ea typeface="+mn-ea"/>
                  <a:cs typeface="+mn-cs"/>
                </a:rPr>
                <a:t>Show guides via menu bar: View // Show // tick Guides</a:t>
              </a:r>
            </a:p>
          </p:txBody>
        </p:sp>
        <p:sp>
          <p:nvSpPr>
            <p:cNvPr id="20" name="Fußzeile"/>
            <p:cNvSpPr txBox="1"/>
            <p:nvPr userDrawn="1"/>
          </p:nvSpPr>
          <p:spPr>
            <a:xfrm rot="10800000" flipH="1" flipV="1">
              <a:off x="2879999" y="6966000"/>
              <a:ext cx="8125200" cy="360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1042909" rtl="0" eaLnBrk="1" fontAlgn="auto" latinLnBrk="0" hangingPunct="1">
                <a:lnSpc>
                  <a:spcPct val="100000"/>
                </a:lnSpc>
                <a:spcBef>
                  <a:spcPts val="0"/>
                </a:spcBef>
                <a:spcAft>
                  <a:spcPts val="0"/>
                </a:spcAft>
                <a:buClrTx/>
                <a:buSzTx/>
                <a:buFontTx/>
                <a:buNone/>
                <a:tabLst/>
                <a:defRPr/>
              </a:pPr>
              <a:r>
                <a:rPr lang="en-GB" sz="1100" b="0" baseline="0" dirty="0" smtClean="0">
                  <a:solidFill>
                    <a:schemeClr val="accent5"/>
                  </a:solidFill>
                  <a:latin typeface="+mn-lt"/>
                </a:rPr>
                <a:t>Adjust footer (per slide or for several/all slides) via menu bar: Insert // Text // Header &amp; Footer</a:t>
              </a:r>
            </a:p>
          </p:txBody>
        </p:sp>
        <p:grpSp>
          <p:nvGrpSpPr>
            <p:cNvPr id="21" name="Hinweise links"/>
            <p:cNvGrpSpPr/>
            <p:nvPr userDrawn="1"/>
          </p:nvGrpSpPr>
          <p:grpSpPr>
            <a:xfrm>
              <a:off x="-2088000" y="0"/>
              <a:ext cx="1980000" cy="3528000"/>
              <a:chOff x="-2088000" y="0"/>
              <a:chExt cx="1980000" cy="3528000"/>
            </a:xfrm>
          </p:grpSpPr>
          <p:sp>
            <p:nvSpPr>
              <p:cNvPr id="22" name="Folie Wechsel/Zurücksetzen/Textebenen"/>
              <p:cNvSpPr txBox="1"/>
              <p:nvPr userDrawn="1"/>
            </p:nvSpPr>
            <p:spPr>
              <a:xfrm rot="10800000" flipH="1" flipV="1">
                <a:off x="-2088000" y="0"/>
                <a:ext cx="1980000" cy="3528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indent="0" algn="r">
                  <a:lnSpc>
                    <a:spcPct val="100000"/>
                  </a:lnSpc>
                  <a:spcBef>
                    <a:spcPts val="0"/>
                  </a:spcBef>
                  <a:spcAft>
                    <a:spcPts val="0"/>
                  </a:spcAft>
                </a:pPr>
                <a:r>
                  <a:rPr lang="en-GB" sz="1100" b="0" baseline="0" noProof="0" dirty="0" smtClean="0">
                    <a:solidFill>
                      <a:schemeClr val="accent5"/>
                    </a:solidFill>
                    <a:latin typeface="+mn-lt"/>
                  </a:rPr>
                  <a:t>Reset the slide back to its </a:t>
                </a:r>
              </a:p>
              <a:p>
                <a:pPr indent="0" algn="r">
                  <a:lnSpc>
                    <a:spcPct val="100000"/>
                  </a:lnSpc>
                  <a:spcBef>
                    <a:spcPts val="0"/>
                  </a:spcBef>
                  <a:spcAft>
                    <a:spcPts val="0"/>
                  </a:spcAft>
                </a:pPr>
                <a:r>
                  <a:rPr lang="en-GB" sz="1100" b="0" baseline="0" noProof="0" dirty="0" smtClean="0">
                    <a:solidFill>
                      <a:schemeClr val="accent5"/>
                    </a:solidFill>
                    <a:latin typeface="+mn-lt"/>
                  </a:rPr>
                  <a:t>original form 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Reset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slide layout </a:t>
                </a:r>
              </a:p>
              <a:p>
                <a:pPr indent="0" algn="r">
                  <a:lnSpc>
                    <a:spcPct val="100000"/>
                  </a:lnSpc>
                  <a:spcBef>
                    <a:spcPts val="0"/>
                  </a:spcBef>
                  <a:spcAft>
                    <a:spcPts val="0"/>
                  </a:spcAft>
                </a:pPr>
                <a:r>
                  <a:rPr lang="en-GB" sz="1100" b="0" baseline="0" noProof="0" dirty="0" smtClean="0">
                    <a:solidFill>
                      <a:schemeClr val="accent5"/>
                    </a:solidFill>
                    <a:latin typeface="+mn-lt"/>
                  </a:rPr>
                  <a:t>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Layout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text level</a:t>
                </a:r>
              </a:p>
              <a:p>
                <a:pPr indent="0" algn="r">
                  <a:lnSpc>
                    <a:spcPct val="100000"/>
                  </a:lnSpc>
                  <a:spcBef>
                    <a:spcPts val="0"/>
                  </a:spcBef>
                  <a:spcAft>
                    <a:spcPts val="0"/>
                  </a:spcAft>
                </a:pPr>
                <a:r>
                  <a:rPr lang="en-GB" sz="1100" b="0" baseline="0" noProof="0" dirty="0" smtClean="0">
                    <a:solidFill>
                      <a:schemeClr val="accent5"/>
                    </a:solidFill>
                    <a:latin typeface="+mn-lt"/>
                  </a:rPr>
                  <a:t>via menu bar: </a:t>
                </a:r>
                <a:br>
                  <a:rPr lang="en-GB" sz="1100" b="0" baseline="0" noProof="0" dirty="0" smtClean="0">
                    <a:solidFill>
                      <a:schemeClr val="accent5"/>
                    </a:solidFill>
                    <a:latin typeface="+mn-lt"/>
                  </a:rPr>
                </a:br>
                <a:r>
                  <a:rPr lang="en-GB" sz="1100" b="0" baseline="0" noProof="0" dirty="0" smtClean="0">
                    <a:solidFill>
                      <a:schemeClr val="accent5"/>
                    </a:solidFill>
                    <a:latin typeface="+mn-lt"/>
                  </a:rPr>
                  <a:t>Home // Paragraph // Increase/</a:t>
                </a:r>
              </a:p>
              <a:p>
                <a:pPr indent="0" algn="r">
                  <a:lnSpc>
                    <a:spcPct val="100000"/>
                  </a:lnSpc>
                  <a:spcBef>
                    <a:spcPts val="0"/>
                  </a:spcBef>
                  <a:spcAft>
                    <a:spcPts val="0"/>
                  </a:spcAft>
                </a:pPr>
                <a:r>
                  <a:rPr lang="en-GB" sz="1100" b="0" baseline="0" noProof="0" dirty="0" smtClean="0">
                    <a:solidFill>
                      <a:schemeClr val="accent5"/>
                    </a:solidFill>
                    <a:latin typeface="+mn-lt"/>
                  </a:rPr>
                  <a:t>Decrease List Level</a:t>
                </a:r>
              </a:p>
            </p:txBody>
          </p:sp>
          <p:grpSp>
            <p:nvGrpSpPr>
              <p:cNvPr id="35" name="Listenebenen"/>
              <p:cNvGrpSpPr/>
              <p:nvPr userDrawn="1"/>
            </p:nvGrpSpPr>
            <p:grpSpPr>
              <a:xfrm>
                <a:off x="-1692000" y="2232000"/>
                <a:ext cx="1548000" cy="792000"/>
                <a:chOff x="-1692000" y="2160000"/>
                <a:chExt cx="1548000" cy="792000"/>
              </a:xfrm>
            </p:grpSpPr>
            <p:sp>
              <p:nvSpPr>
                <p:cNvPr id="36" name="Text // Listenebene erhöhen"/>
                <p:cNvSpPr txBox="1"/>
                <p:nvPr userDrawn="1"/>
              </p:nvSpPr>
              <p:spPr>
                <a:xfrm>
                  <a:off x="-1692000" y="2160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Increase</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sp>
              <p:nvSpPr>
                <p:cNvPr id="37" name="Text // Listenebene verringern"/>
                <p:cNvSpPr txBox="1"/>
                <p:nvPr userDrawn="1"/>
              </p:nvSpPr>
              <p:spPr>
                <a:xfrm>
                  <a:off x="-1692000" y="2628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Decrease </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pic>
              <p:nvPicPr>
                <p:cNvPr id="38" name="Listenebene erhöhen"/>
                <p:cNvPicPr>
                  <a:picLocks noChangeAspect="1"/>
                </p:cNvPicPr>
                <p:nvPr userDrawn="1"/>
              </p:nvPicPr>
              <p:blipFill>
                <a:blip r:embed="rId2"/>
                <a:stretch>
                  <a:fillRect/>
                </a:stretch>
              </p:blipFill>
              <p:spPr>
                <a:xfrm>
                  <a:off x="-900000" y="2160000"/>
                  <a:ext cx="756000" cy="324000"/>
                </a:xfrm>
                <a:prstGeom prst="rect">
                  <a:avLst/>
                </a:prstGeom>
              </p:spPr>
            </p:pic>
            <p:pic>
              <p:nvPicPr>
                <p:cNvPr id="39" name="Listenebene verringern"/>
                <p:cNvPicPr>
                  <a:picLocks noChangeAspect="1"/>
                </p:cNvPicPr>
                <p:nvPr userDrawn="1"/>
              </p:nvPicPr>
              <p:blipFill>
                <a:blip r:embed="rId3"/>
                <a:stretch>
                  <a:fillRect/>
                </a:stretch>
              </p:blipFill>
              <p:spPr>
                <a:xfrm>
                  <a:off x="-900000" y="2628000"/>
                  <a:ext cx="756000" cy="322369"/>
                </a:xfrm>
                <a:prstGeom prst="rect">
                  <a:avLst/>
                </a:prstGeom>
              </p:spPr>
            </p:pic>
          </p:grpSp>
        </p:grpSp>
      </p:grpSp>
      <p:pic>
        <p:nvPicPr>
          <p:cNvPr id="3" name="Buerstung U_S"/>
          <p:cNvPicPr>
            <a:picLocks noChangeAspect="1"/>
          </p:cNvPicPr>
          <p:nvPr userDrawn="1"/>
        </p:nvPicPr>
        <p:blipFill rotWithShape="1">
          <a:blip r:embed="rId4">
            <a:extLst>
              <a:ext uri="{28A0092B-C50C-407E-A947-70E740481C1C}">
                <a14:useLocalDpi xmlns:a14="http://schemas.microsoft.com/office/drawing/2010/main" val="0"/>
              </a:ext>
            </a:extLst>
          </a:blip>
          <a:srcRect b="5376"/>
          <a:stretch/>
        </p:blipFill>
        <p:spPr bwMode="white">
          <a:xfrm>
            <a:off x="0" y="0"/>
            <a:ext cx="12196800" cy="6489340"/>
          </a:xfrm>
          <a:prstGeom prst="rect">
            <a:avLst/>
          </a:prstGeom>
        </p:spPr>
      </p:pic>
      <p:sp>
        <p:nvSpPr>
          <p:cNvPr id="23" name="Daimler AG (Wortmarke)"/>
          <p:cNvSpPr>
            <a:spLocks noChangeArrowheads="1"/>
          </p:cNvSpPr>
          <p:nvPr userDrawn="1"/>
        </p:nvSpPr>
        <p:spPr bwMode="auto">
          <a:xfrm>
            <a:off x="630000" y="6566400"/>
            <a:ext cx="2088000" cy="2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defPPr>
              <a:defRPr lang="de-DE"/>
            </a:defPPr>
            <a:lvl1pPr algn="l" rtl="0" fontAlgn="base">
              <a:spcBef>
                <a:spcPct val="0"/>
              </a:spcBef>
              <a:spcAft>
                <a:spcPct val="0"/>
              </a:spcAft>
              <a:defRPr kern="1200">
                <a:solidFill>
                  <a:schemeClr val="tx1"/>
                </a:solidFill>
                <a:latin typeface="CorpoS" charset="0"/>
                <a:ea typeface="ＭＳ Ｐゴシック" charset="0"/>
                <a:cs typeface="ＭＳ Ｐゴシック" charset="0"/>
              </a:defRPr>
            </a:lvl1pPr>
            <a:lvl2pPr marL="609768" algn="l" rtl="0" fontAlgn="base">
              <a:spcBef>
                <a:spcPct val="0"/>
              </a:spcBef>
              <a:spcAft>
                <a:spcPct val="0"/>
              </a:spcAft>
              <a:defRPr kern="1200">
                <a:solidFill>
                  <a:schemeClr val="tx1"/>
                </a:solidFill>
                <a:latin typeface="CorpoS" charset="0"/>
                <a:ea typeface="ＭＳ Ｐゴシック" charset="0"/>
                <a:cs typeface="ＭＳ Ｐゴシック" charset="0"/>
              </a:defRPr>
            </a:lvl2pPr>
            <a:lvl3pPr marL="1219535" algn="l" rtl="0" fontAlgn="base">
              <a:spcBef>
                <a:spcPct val="0"/>
              </a:spcBef>
              <a:spcAft>
                <a:spcPct val="0"/>
              </a:spcAft>
              <a:defRPr kern="1200">
                <a:solidFill>
                  <a:schemeClr val="tx1"/>
                </a:solidFill>
                <a:latin typeface="CorpoS" charset="0"/>
                <a:ea typeface="ＭＳ Ｐゴシック" charset="0"/>
                <a:cs typeface="ＭＳ Ｐゴシック" charset="0"/>
              </a:defRPr>
            </a:lvl3pPr>
            <a:lvl4pPr marL="1829303" algn="l" rtl="0" fontAlgn="base">
              <a:spcBef>
                <a:spcPct val="0"/>
              </a:spcBef>
              <a:spcAft>
                <a:spcPct val="0"/>
              </a:spcAft>
              <a:defRPr kern="1200">
                <a:solidFill>
                  <a:schemeClr val="tx1"/>
                </a:solidFill>
                <a:latin typeface="CorpoS" charset="0"/>
                <a:ea typeface="ＭＳ Ｐゴシック" charset="0"/>
                <a:cs typeface="ＭＳ Ｐゴシック" charset="0"/>
              </a:defRPr>
            </a:lvl4pPr>
            <a:lvl5pPr marL="2439071" algn="l" rtl="0" fontAlgn="base">
              <a:spcBef>
                <a:spcPct val="0"/>
              </a:spcBef>
              <a:spcAft>
                <a:spcPct val="0"/>
              </a:spcAft>
              <a:defRPr kern="1200">
                <a:solidFill>
                  <a:schemeClr val="tx1"/>
                </a:solidFill>
                <a:latin typeface="CorpoS" charset="0"/>
                <a:ea typeface="ＭＳ Ｐゴシック" charset="0"/>
                <a:cs typeface="ＭＳ Ｐゴシック" charset="0"/>
              </a:defRPr>
            </a:lvl5pPr>
            <a:lvl6pPr marL="3048838" algn="l" defTabSz="609768" rtl="0" eaLnBrk="1" latinLnBrk="0" hangingPunct="1">
              <a:defRPr kern="1200">
                <a:solidFill>
                  <a:schemeClr val="tx1"/>
                </a:solidFill>
                <a:latin typeface="CorpoS" charset="0"/>
                <a:ea typeface="ＭＳ Ｐゴシック" charset="0"/>
                <a:cs typeface="ＭＳ Ｐゴシック" charset="0"/>
              </a:defRPr>
            </a:lvl6pPr>
            <a:lvl7pPr marL="3658606" algn="l" defTabSz="609768" rtl="0" eaLnBrk="1" latinLnBrk="0" hangingPunct="1">
              <a:defRPr kern="1200">
                <a:solidFill>
                  <a:schemeClr val="tx1"/>
                </a:solidFill>
                <a:latin typeface="CorpoS" charset="0"/>
                <a:ea typeface="ＭＳ Ｐゴシック" charset="0"/>
                <a:cs typeface="ＭＳ Ｐゴシック" charset="0"/>
              </a:defRPr>
            </a:lvl7pPr>
            <a:lvl8pPr marL="4268373" algn="l" defTabSz="609768" rtl="0" eaLnBrk="1" latinLnBrk="0" hangingPunct="1">
              <a:defRPr kern="1200">
                <a:solidFill>
                  <a:schemeClr val="tx1"/>
                </a:solidFill>
                <a:latin typeface="CorpoS" charset="0"/>
                <a:ea typeface="ＭＳ Ｐゴシック" charset="0"/>
                <a:cs typeface="ＭＳ Ｐゴシック" charset="0"/>
              </a:defRPr>
            </a:lvl8pPr>
            <a:lvl9pPr marL="4878141" algn="l" defTabSz="609768" rtl="0" eaLnBrk="1" latinLnBrk="0" hangingPunct="1">
              <a:defRPr kern="1200">
                <a:solidFill>
                  <a:schemeClr val="tx1"/>
                </a:solidFill>
                <a:latin typeface="CorpoS" charset="0"/>
                <a:ea typeface="ＭＳ Ｐゴシック" charset="0"/>
                <a:cs typeface="ＭＳ Ｐゴシック" charset="0"/>
              </a:defRPr>
            </a:lvl9pPr>
          </a:lstStyle>
          <a:p>
            <a:pPr>
              <a:defRPr/>
            </a:pPr>
            <a:r>
              <a:rPr lang="en-GB" sz="1200" dirty="0" smtClean="0">
                <a:latin typeface="+mn-lt"/>
                <a:cs typeface="Daimler CS"/>
              </a:rPr>
              <a:t>Daimler AG</a:t>
            </a:r>
            <a:endParaRPr lang="en-GB" sz="1200" dirty="0">
              <a:latin typeface="+mn-lt"/>
              <a:cs typeface="Daimler CS"/>
            </a:endParaRPr>
          </a:p>
        </p:txBody>
      </p:sp>
      <p:sp>
        <p:nvSpPr>
          <p:cNvPr id="11" name="Footer Placeholder 10"/>
          <p:cNvSpPr>
            <a:spLocks noGrp="1"/>
          </p:cNvSpPr>
          <p:nvPr>
            <p:ph type="ftr" sz="quarter" idx="11"/>
          </p:nvPr>
        </p:nvSpPr>
        <p:spPr>
          <a:xfrm>
            <a:off x="2879999" y="6566400"/>
            <a:ext cx="8125200" cy="216000"/>
          </a:xfrm>
          <a:prstGeom prst="rect">
            <a:avLst/>
          </a:prstGeom>
        </p:spPr>
        <p:txBody>
          <a:bodyPr/>
          <a:lstStyle/>
          <a:p>
            <a:r>
              <a:rPr lang="en-GB" dirty="0" smtClean="0"/>
              <a:t>Title of presentation / Department / Date /</a:t>
            </a:r>
          </a:p>
        </p:txBody>
      </p:sp>
      <p:sp>
        <p:nvSpPr>
          <p:cNvPr id="12" name="Slide Number Placeholder 11"/>
          <p:cNvSpPr>
            <a:spLocks noGrp="1"/>
          </p:cNvSpPr>
          <p:nvPr>
            <p:ph type="sldNum" sz="quarter" idx="12"/>
          </p:nvPr>
        </p:nvSpPr>
        <p:spPr/>
        <p:txBody>
          <a:bodyPr/>
          <a:lstStyle/>
          <a:p>
            <a:r>
              <a:rPr lang="en-GB" dirty="0" smtClean="0"/>
              <a:t>Page </a:t>
            </a:r>
            <a:fld id="{52531704-8F80-415D-BD2B-6B9991AE822F}" type="slidenum">
              <a:rPr lang="en-GB" smtClean="0"/>
              <a:pPr/>
              <a:t>‹#›</a:t>
            </a:fld>
            <a:endParaRPr lang="en-GB" dirty="0"/>
          </a:p>
        </p:txBody>
      </p:sp>
      <p:sp>
        <p:nvSpPr>
          <p:cNvPr id="14" name="Picture Placeholder 3"/>
          <p:cNvSpPr>
            <a:spLocks noGrp="1"/>
          </p:cNvSpPr>
          <p:nvPr>
            <p:ph type="pic" sz="quarter" idx="13" hasCustomPrompt="1"/>
          </p:nvPr>
        </p:nvSpPr>
        <p:spPr bwMode="gray">
          <a:xfrm>
            <a:off x="6617532" y="1"/>
            <a:ext cx="5579268" cy="5067299"/>
          </a:xfrm>
          <a:custGeom>
            <a:avLst/>
            <a:gdLst>
              <a:gd name="connsiteX0" fmla="*/ 0 w 5579268"/>
              <a:gd name="connsiteY0" fmla="*/ 0 h 5067299"/>
              <a:gd name="connsiteX1" fmla="*/ 5579268 w 5579268"/>
              <a:gd name="connsiteY1" fmla="*/ 0 h 5067299"/>
              <a:gd name="connsiteX2" fmla="*/ 5579268 w 5579268"/>
              <a:gd name="connsiteY2" fmla="*/ 5067299 h 5067299"/>
              <a:gd name="connsiteX3" fmla="*/ 0 w 5579268"/>
              <a:gd name="connsiteY3" fmla="*/ 5067299 h 5067299"/>
              <a:gd name="connsiteX4" fmla="*/ 0 w 5579268"/>
              <a:gd name="connsiteY4" fmla="*/ 0 h 5067299"/>
              <a:gd name="connsiteX0" fmla="*/ 0 w 5579268"/>
              <a:gd name="connsiteY0" fmla="*/ 0 h 5067299"/>
              <a:gd name="connsiteX1" fmla="*/ 5579268 w 5579268"/>
              <a:gd name="connsiteY1" fmla="*/ 0 h 5067299"/>
              <a:gd name="connsiteX2" fmla="*/ 5579231 w 5579268"/>
              <a:gd name="connsiteY2" fmla="*/ 4581524 h 5067299"/>
              <a:gd name="connsiteX3" fmla="*/ 5579268 w 5579268"/>
              <a:gd name="connsiteY3" fmla="*/ 5067299 h 5067299"/>
              <a:gd name="connsiteX4" fmla="*/ 0 w 5579268"/>
              <a:gd name="connsiteY4" fmla="*/ 5067299 h 5067299"/>
              <a:gd name="connsiteX5" fmla="*/ 0 w 5579268"/>
              <a:gd name="connsiteY5" fmla="*/ 0 h 5067299"/>
              <a:gd name="connsiteX0" fmla="*/ 0 w 5579268"/>
              <a:gd name="connsiteY0" fmla="*/ 0 h 5471929"/>
              <a:gd name="connsiteX1" fmla="*/ 5579268 w 5579268"/>
              <a:gd name="connsiteY1" fmla="*/ 0 h 5471929"/>
              <a:gd name="connsiteX2" fmla="*/ 5579231 w 5579268"/>
              <a:gd name="connsiteY2" fmla="*/ 4581524 h 5471929"/>
              <a:gd name="connsiteX3" fmla="*/ 0 w 5579268"/>
              <a:gd name="connsiteY3" fmla="*/ 5067299 h 5471929"/>
              <a:gd name="connsiteX4" fmla="*/ 0 w 5579268"/>
              <a:gd name="connsiteY4" fmla="*/ 0 h 5471929"/>
              <a:gd name="connsiteX0" fmla="*/ 0 w 5579268"/>
              <a:gd name="connsiteY0" fmla="*/ 0 h 5067299"/>
              <a:gd name="connsiteX1" fmla="*/ 5579268 w 5579268"/>
              <a:gd name="connsiteY1" fmla="*/ 0 h 5067299"/>
              <a:gd name="connsiteX2" fmla="*/ 5579231 w 5579268"/>
              <a:gd name="connsiteY2" fmla="*/ 4581524 h 5067299"/>
              <a:gd name="connsiteX3" fmla="*/ 0 w 5579268"/>
              <a:gd name="connsiteY3" fmla="*/ 5067299 h 5067299"/>
              <a:gd name="connsiteX4" fmla="*/ 0 w 5579268"/>
              <a:gd name="connsiteY4" fmla="*/ 0 h 5067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9268" h="5067299">
                <a:moveTo>
                  <a:pt x="0" y="0"/>
                </a:moveTo>
                <a:lnTo>
                  <a:pt x="5579268" y="0"/>
                </a:lnTo>
                <a:cubicBezTo>
                  <a:pt x="5579256" y="1527175"/>
                  <a:pt x="5579243" y="3054349"/>
                  <a:pt x="5579231" y="4581524"/>
                </a:cubicBezTo>
                <a:lnTo>
                  <a:pt x="0" y="5067299"/>
                </a:lnTo>
                <a:lnTo>
                  <a:pt x="0" y="0"/>
                </a:lnTo>
                <a:close/>
              </a:path>
            </a:pathLst>
          </a:cu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34" name="Picture Placeholder 3"/>
          <p:cNvSpPr>
            <a:spLocks noGrp="1"/>
          </p:cNvSpPr>
          <p:nvPr>
            <p:ph type="pic" sz="quarter" idx="14" hasCustomPrompt="1"/>
          </p:nvPr>
        </p:nvSpPr>
        <p:spPr bwMode="gray">
          <a:xfrm>
            <a:off x="0" y="1"/>
            <a:ext cx="6550041" cy="5652406"/>
          </a:xfrm>
          <a:custGeom>
            <a:avLst/>
            <a:gdLst>
              <a:gd name="connsiteX0" fmla="*/ 0 w 6550041"/>
              <a:gd name="connsiteY0" fmla="*/ 0 h 5652406"/>
              <a:gd name="connsiteX1" fmla="*/ 6550041 w 6550041"/>
              <a:gd name="connsiteY1" fmla="*/ 0 h 5652406"/>
              <a:gd name="connsiteX2" fmla="*/ 6550041 w 6550041"/>
              <a:gd name="connsiteY2" fmla="*/ 5652406 h 5652406"/>
              <a:gd name="connsiteX3" fmla="*/ 0 w 6550041"/>
              <a:gd name="connsiteY3" fmla="*/ 5652406 h 5652406"/>
              <a:gd name="connsiteX4" fmla="*/ 0 w 6550041"/>
              <a:gd name="connsiteY4" fmla="*/ 0 h 5652406"/>
              <a:gd name="connsiteX0" fmla="*/ 0 w 6550041"/>
              <a:gd name="connsiteY0" fmla="*/ 0 h 5652406"/>
              <a:gd name="connsiteX1" fmla="*/ 6550041 w 6550041"/>
              <a:gd name="connsiteY1" fmla="*/ 0 h 5652406"/>
              <a:gd name="connsiteX2" fmla="*/ 6548438 w 6550041"/>
              <a:gd name="connsiteY2" fmla="*/ 5074443 h 5652406"/>
              <a:gd name="connsiteX3" fmla="*/ 6550041 w 6550041"/>
              <a:gd name="connsiteY3" fmla="*/ 5652406 h 5652406"/>
              <a:gd name="connsiteX4" fmla="*/ 0 w 6550041"/>
              <a:gd name="connsiteY4" fmla="*/ 5652406 h 5652406"/>
              <a:gd name="connsiteX5" fmla="*/ 0 w 6550041"/>
              <a:gd name="connsiteY5" fmla="*/ 0 h 5652406"/>
              <a:gd name="connsiteX0" fmla="*/ 0 w 6550041"/>
              <a:gd name="connsiteY0" fmla="*/ 0 h 6090174"/>
              <a:gd name="connsiteX1" fmla="*/ 6550041 w 6550041"/>
              <a:gd name="connsiteY1" fmla="*/ 0 h 6090174"/>
              <a:gd name="connsiteX2" fmla="*/ 6548438 w 6550041"/>
              <a:gd name="connsiteY2" fmla="*/ 5074443 h 6090174"/>
              <a:gd name="connsiteX3" fmla="*/ 0 w 6550041"/>
              <a:gd name="connsiteY3" fmla="*/ 5652406 h 6090174"/>
              <a:gd name="connsiteX4" fmla="*/ 0 w 6550041"/>
              <a:gd name="connsiteY4" fmla="*/ 0 h 6090174"/>
              <a:gd name="connsiteX0" fmla="*/ 0 w 6550041"/>
              <a:gd name="connsiteY0" fmla="*/ 0 h 5652406"/>
              <a:gd name="connsiteX1" fmla="*/ 6550041 w 6550041"/>
              <a:gd name="connsiteY1" fmla="*/ 0 h 5652406"/>
              <a:gd name="connsiteX2" fmla="*/ 6548438 w 6550041"/>
              <a:gd name="connsiteY2" fmla="*/ 5074443 h 5652406"/>
              <a:gd name="connsiteX3" fmla="*/ 0 w 6550041"/>
              <a:gd name="connsiteY3" fmla="*/ 5652406 h 5652406"/>
              <a:gd name="connsiteX4" fmla="*/ 0 w 6550041"/>
              <a:gd name="connsiteY4" fmla="*/ 0 h 5652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0041" h="5652406">
                <a:moveTo>
                  <a:pt x="0" y="0"/>
                </a:moveTo>
                <a:lnTo>
                  <a:pt x="6550041" y="0"/>
                </a:lnTo>
                <a:cubicBezTo>
                  <a:pt x="6549507" y="1691481"/>
                  <a:pt x="6548972" y="3382962"/>
                  <a:pt x="6548438" y="5074443"/>
                </a:cubicBezTo>
                <a:lnTo>
                  <a:pt x="0" y="5652406"/>
                </a:lnTo>
                <a:lnTo>
                  <a:pt x="0" y="0"/>
                </a:lnTo>
                <a:close/>
              </a:path>
            </a:pathLst>
          </a:cu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Tree>
    <p:extLst>
      <p:ext uri="{BB962C8B-B14F-4D97-AF65-F5344CB8AC3E}">
        <p14:creationId xmlns:p14="http://schemas.microsoft.com/office/powerpoint/2010/main" val="428539206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pos="4125" userDrawn="1">
          <p15:clr>
            <a:srgbClr val="FBAE40"/>
          </p15:clr>
        </p15:guide>
        <p15:guide id="2" pos="417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4. Brushing/ image 2 columns">
    <p:bg>
      <p:bgRef idx="1001">
        <a:schemeClr val="bg1"/>
      </p:bgRef>
    </p:bg>
    <p:spTree>
      <p:nvGrpSpPr>
        <p:cNvPr id="1" name=""/>
        <p:cNvGrpSpPr/>
        <p:nvPr/>
      </p:nvGrpSpPr>
      <p:grpSpPr>
        <a:xfrm>
          <a:off x="0" y="0"/>
          <a:ext cx="0" cy="0"/>
          <a:chOff x="0" y="0"/>
          <a:chExt cx="0" cy="0"/>
        </a:xfrm>
      </p:grpSpPr>
      <p:grpSp>
        <p:nvGrpSpPr>
          <p:cNvPr id="19" name="Regieanweisungen"/>
          <p:cNvGrpSpPr/>
          <p:nvPr userDrawn="1"/>
        </p:nvGrpSpPr>
        <p:grpSpPr>
          <a:xfrm>
            <a:off x="-2088000" y="-468000"/>
            <a:ext cx="13654799" cy="7794000"/>
            <a:chOff x="-2088000" y="-468000"/>
            <a:chExt cx="13654799" cy="7794000"/>
          </a:xfrm>
        </p:grpSpPr>
        <p:sp>
          <p:nvSpPr>
            <p:cNvPr id="20" name="Hilfslinien"/>
            <p:cNvSpPr txBox="1"/>
            <p:nvPr userDrawn="1"/>
          </p:nvSpPr>
          <p:spPr>
            <a:xfrm rot="10800000" flipH="1" flipV="1">
              <a:off x="630445" y="-468000"/>
              <a:ext cx="10936354" cy="360000"/>
            </a:xfrm>
            <a:prstGeom prst="rect">
              <a:avLst/>
            </a:prstGeom>
            <a:noFill/>
            <a:ln w="12700">
              <a:noFill/>
            </a:ln>
          </p:spPr>
          <p:txBody>
            <a:bodyPr vert="horz" wrap="square" lIns="0" tIns="0" rIns="0" bIns="0" rtlCol="0" anchor="b"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ctr" defTabSz="104290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chemeClr val="accent5"/>
                  </a:solidFill>
                  <a:effectLst/>
                  <a:uLnTx/>
                  <a:uFillTx/>
                  <a:latin typeface="+mn-lt"/>
                  <a:ea typeface="+mn-ea"/>
                  <a:cs typeface="+mn-cs"/>
                </a:rPr>
                <a:t>Show guides via menu bar: View // Show // tick Guides</a:t>
              </a:r>
            </a:p>
          </p:txBody>
        </p:sp>
        <p:sp>
          <p:nvSpPr>
            <p:cNvPr id="21" name="Fußzeile"/>
            <p:cNvSpPr txBox="1"/>
            <p:nvPr userDrawn="1"/>
          </p:nvSpPr>
          <p:spPr>
            <a:xfrm rot="10800000" flipH="1" flipV="1">
              <a:off x="2879999" y="6966000"/>
              <a:ext cx="8125200" cy="360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1042909" rtl="0" eaLnBrk="1" fontAlgn="auto" latinLnBrk="0" hangingPunct="1">
                <a:lnSpc>
                  <a:spcPct val="100000"/>
                </a:lnSpc>
                <a:spcBef>
                  <a:spcPts val="0"/>
                </a:spcBef>
                <a:spcAft>
                  <a:spcPts val="0"/>
                </a:spcAft>
                <a:buClrTx/>
                <a:buSzTx/>
                <a:buFontTx/>
                <a:buNone/>
                <a:tabLst/>
                <a:defRPr/>
              </a:pPr>
              <a:r>
                <a:rPr lang="en-GB" sz="1100" b="0" baseline="0" dirty="0" smtClean="0">
                  <a:solidFill>
                    <a:schemeClr val="accent5"/>
                  </a:solidFill>
                  <a:latin typeface="+mn-lt"/>
                </a:rPr>
                <a:t>Adjust footer (per slide or for several/all slides) via menu bar: Insert // Text // Header &amp; Footer</a:t>
              </a:r>
            </a:p>
          </p:txBody>
        </p:sp>
        <p:grpSp>
          <p:nvGrpSpPr>
            <p:cNvPr id="22" name="Hinweise links"/>
            <p:cNvGrpSpPr/>
            <p:nvPr userDrawn="1"/>
          </p:nvGrpSpPr>
          <p:grpSpPr>
            <a:xfrm>
              <a:off x="-2088000" y="0"/>
              <a:ext cx="1980000" cy="3528000"/>
              <a:chOff x="-2088000" y="0"/>
              <a:chExt cx="1980000" cy="3528000"/>
            </a:xfrm>
          </p:grpSpPr>
          <p:sp>
            <p:nvSpPr>
              <p:cNvPr id="23" name="Folie Wechsel/Zurücksetzen/Textebenen"/>
              <p:cNvSpPr txBox="1"/>
              <p:nvPr userDrawn="1"/>
            </p:nvSpPr>
            <p:spPr>
              <a:xfrm rot="10800000" flipH="1" flipV="1">
                <a:off x="-2088000" y="0"/>
                <a:ext cx="1980000" cy="3528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indent="0" algn="r">
                  <a:lnSpc>
                    <a:spcPct val="100000"/>
                  </a:lnSpc>
                  <a:spcBef>
                    <a:spcPts val="0"/>
                  </a:spcBef>
                  <a:spcAft>
                    <a:spcPts val="0"/>
                  </a:spcAft>
                </a:pPr>
                <a:r>
                  <a:rPr lang="en-GB" sz="1100" b="0" baseline="0" noProof="0" dirty="0" smtClean="0">
                    <a:solidFill>
                      <a:schemeClr val="accent5"/>
                    </a:solidFill>
                    <a:latin typeface="+mn-lt"/>
                  </a:rPr>
                  <a:t>Reset the slide back to its </a:t>
                </a:r>
              </a:p>
              <a:p>
                <a:pPr indent="0" algn="r">
                  <a:lnSpc>
                    <a:spcPct val="100000"/>
                  </a:lnSpc>
                  <a:spcBef>
                    <a:spcPts val="0"/>
                  </a:spcBef>
                  <a:spcAft>
                    <a:spcPts val="0"/>
                  </a:spcAft>
                </a:pPr>
                <a:r>
                  <a:rPr lang="en-GB" sz="1100" b="0" baseline="0" noProof="0" dirty="0" smtClean="0">
                    <a:solidFill>
                      <a:schemeClr val="accent5"/>
                    </a:solidFill>
                    <a:latin typeface="+mn-lt"/>
                  </a:rPr>
                  <a:t>original form 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Reset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slide layout </a:t>
                </a:r>
              </a:p>
              <a:p>
                <a:pPr indent="0" algn="r">
                  <a:lnSpc>
                    <a:spcPct val="100000"/>
                  </a:lnSpc>
                  <a:spcBef>
                    <a:spcPts val="0"/>
                  </a:spcBef>
                  <a:spcAft>
                    <a:spcPts val="0"/>
                  </a:spcAft>
                </a:pPr>
                <a:r>
                  <a:rPr lang="en-GB" sz="1100" b="0" baseline="0" noProof="0" dirty="0" smtClean="0">
                    <a:solidFill>
                      <a:schemeClr val="accent5"/>
                    </a:solidFill>
                    <a:latin typeface="+mn-lt"/>
                  </a:rPr>
                  <a:t>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Layout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text level</a:t>
                </a:r>
              </a:p>
              <a:p>
                <a:pPr indent="0" algn="r">
                  <a:lnSpc>
                    <a:spcPct val="100000"/>
                  </a:lnSpc>
                  <a:spcBef>
                    <a:spcPts val="0"/>
                  </a:spcBef>
                  <a:spcAft>
                    <a:spcPts val="0"/>
                  </a:spcAft>
                </a:pPr>
                <a:r>
                  <a:rPr lang="en-GB" sz="1100" b="0" baseline="0" noProof="0" dirty="0" smtClean="0">
                    <a:solidFill>
                      <a:schemeClr val="accent5"/>
                    </a:solidFill>
                    <a:latin typeface="+mn-lt"/>
                  </a:rPr>
                  <a:t>via menu bar: </a:t>
                </a:r>
                <a:br>
                  <a:rPr lang="en-GB" sz="1100" b="0" baseline="0" noProof="0" dirty="0" smtClean="0">
                    <a:solidFill>
                      <a:schemeClr val="accent5"/>
                    </a:solidFill>
                    <a:latin typeface="+mn-lt"/>
                  </a:rPr>
                </a:br>
                <a:r>
                  <a:rPr lang="en-GB" sz="1100" b="0" baseline="0" noProof="0" dirty="0" smtClean="0">
                    <a:solidFill>
                      <a:schemeClr val="accent5"/>
                    </a:solidFill>
                    <a:latin typeface="+mn-lt"/>
                  </a:rPr>
                  <a:t>Home // Paragraph // Increase/</a:t>
                </a:r>
              </a:p>
              <a:p>
                <a:pPr indent="0" algn="r">
                  <a:lnSpc>
                    <a:spcPct val="100000"/>
                  </a:lnSpc>
                  <a:spcBef>
                    <a:spcPts val="0"/>
                  </a:spcBef>
                  <a:spcAft>
                    <a:spcPts val="0"/>
                  </a:spcAft>
                </a:pPr>
                <a:r>
                  <a:rPr lang="en-GB" sz="1100" b="0" baseline="0" noProof="0" dirty="0" smtClean="0">
                    <a:solidFill>
                      <a:schemeClr val="accent5"/>
                    </a:solidFill>
                    <a:latin typeface="+mn-lt"/>
                  </a:rPr>
                  <a:t>Decrease List Level</a:t>
                </a:r>
              </a:p>
            </p:txBody>
          </p:sp>
          <p:grpSp>
            <p:nvGrpSpPr>
              <p:cNvPr id="24" name="Listenebenen"/>
              <p:cNvGrpSpPr/>
              <p:nvPr userDrawn="1"/>
            </p:nvGrpSpPr>
            <p:grpSpPr>
              <a:xfrm>
                <a:off x="-1692000" y="2232000"/>
                <a:ext cx="1548000" cy="792000"/>
                <a:chOff x="-1692000" y="2160000"/>
                <a:chExt cx="1548000" cy="792000"/>
              </a:xfrm>
            </p:grpSpPr>
            <p:sp>
              <p:nvSpPr>
                <p:cNvPr id="25" name="Text // Listenebene erhöhen"/>
                <p:cNvSpPr txBox="1"/>
                <p:nvPr userDrawn="1"/>
              </p:nvSpPr>
              <p:spPr>
                <a:xfrm>
                  <a:off x="-1692000" y="2160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Increase</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sp>
              <p:nvSpPr>
                <p:cNvPr id="37" name="Text // Listenebene verringern"/>
                <p:cNvSpPr txBox="1"/>
                <p:nvPr userDrawn="1"/>
              </p:nvSpPr>
              <p:spPr>
                <a:xfrm>
                  <a:off x="-1692000" y="2628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Decrease </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pic>
              <p:nvPicPr>
                <p:cNvPr id="38" name="Listenebene erhöhen"/>
                <p:cNvPicPr>
                  <a:picLocks noChangeAspect="1"/>
                </p:cNvPicPr>
                <p:nvPr userDrawn="1"/>
              </p:nvPicPr>
              <p:blipFill>
                <a:blip r:embed="rId2"/>
                <a:stretch>
                  <a:fillRect/>
                </a:stretch>
              </p:blipFill>
              <p:spPr>
                <a:xfrm>
                  <a:off x="-900000" y="2160000"/>
                  <a:ext cx="756000" cy="324000"/>
                </a:xfrm>
                <a:prstGeom prst="rect">
                  <a:avLst/>
                </a:prstGeom>
              </p:spPr>
            </p:pic>
            <p:pic>
              <p:nvPicPr>
                <p:cNvPr id="39" name="Listenebene verringern"/>
                <p:cNvPicPr>
                  <a:picLocks noChangeAspect="1"/>
                </p:cNvPicPr>
                <p:nvPr userDrawn="1"/>
              </p:nvPicPr>
              <p:blipFill>
                <a:blip r:embed="rId3"/>
                <a:stretch>
                  <a:fillRect/>
                </a:stretch>
              </p:blipFill>
              <p:spPr>
                <a:xfrm>
                  <a:off x="-900000" y="2628000"/>
                  <a:ext cx="756000" cy="322369"/>
                </a:xfrm>
                <a:prstGeom prst="rect">
                  <a:avLst/>
                </a:prstGeom>
              </p:spPr>
            </p:pic>
          </p:grpSp>
        </p:grpSp>
      </p:grpSp>
      <p:pic>
        <p:nvPicPr>
          <p:cNvPr id="3" name="Buerstung U_M"/>
          <p:cNvPicPr>
            <a:picLocks noChangeAspect="1"/>
          </p:cNvPicPr>
          <p:nvPr userDrawn="1"/>
        </p:nvPicPr>
        <p:blipFill rotWithShape="1">
          <a:blip r:embed="rId4">
            <a:extLst>
              <a:ext uri="{28A0092B-C50C-407E-A947-70E740481C1C}">
                <a14:useLocalDpi xmlns:a14="http://schemas.microsoft.com/office/drawing/2010/main" val="0"/>
              </a:ext>
            </a:extLst>
          </a:blip>
          <a:srcRect b="5376"/>
          <a:stretch/>
        </p:blipFill>
        <p:spPr bwMode="white">
          <a:xfrm>
            <a:off x="0" y="0"/>
            <a:ext cx="12196800" cy="6489340"/>
          </a:xfrm>
          <a:prstGeom prst="rect">
            <a:avLst/>
          </a:prstGeom>
        </p:spPr>
      </p:pic>
      <p:sp>
        <p:nvSpPr>
          <p:cNvPr id="26" name="Daimler AG (Wortmarke)"/>
          <p:cNvSpPr>
            <a:spLocks noChangeArrowheads="1"/>
          </p:cNvSpPr>
          <p:nvPr userDrawn="1"/>
        </p:nvSpPr>
        <p:spPr bwMode="auto">
          <a:xfrm>
            <a:off x="630000" y="6566400"/>
            <a:ext cx="2088000" cy="2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defPPr>
              <a:defRPr lang="de-DE"/>
            </a:defPPr>
            <a:lvl1pPr algn="l" rtl="0" fontAlgn="base">
              <a:spcBef>
                <a:spcPct val="0"/>
              </a:spcBef>
              <a:spcAft>
                <a:spcPct val="0"/>
              </a:spcAft>
              <a:defRPr kern="1200">
                <a:solidFill>
                  <a:schemeClr val="tx1"/>
                </a:solidFill>
                <a:latin typeface="CorpoS" charset="0"/>
                <a:ea typeface="ＭＳ Ｐゴシック" charset="0"/>
                <a:cs typeface="ＭＳ Ｐゴシック" charset="0"/>
              </a:defRPr>
            </a:lvl1pPr>
            <a:lvl2pPr marL="609768" algn="l" rtl="0" fontAlgn="base">
              <a:spcBef>
                <a:spcPct val="0"/>
              </a:spcBef>
              <a:spcAft>
                <a:spcPct val="0"/>
              </a:spcAft>
              <a:defRPr kern="1200">
                <a:solidFill>
                  <a:schemeClr val="tx1"/>
                </a:solidFill>
                <a:latin typeface="CorpoS" charset="0"/>
                <a:ea typeface="ＭＳ Ｐゴシック" charset="0"/>
                <a:cs typeface="ＭＳ Ｐゴシック" charset="0"/>
              </a:defRPr>
            </a:lvl2pPr>
            <a:lvl3pPr marL="1219535" algn="l" rtl="0" fontAlgn="base">
              <a:spcBef>
                <a:spcPct val="0"/>
              </a:spcBef>
              <a:spcAft>
                <a:spcPct val="0"/>
              </a:spcAft>
              <a:defRPr kern="1200">
                <a:solidFill>
                  <a:schemeClr val="tx1"/>
                </a:solidFill>
                <a:latin typeface="CorpoS" charset="0"/>
                <a:ea typeface="ＭＳ Ｐゴシック" charset="0"/>
                <a:cs typeface="ＭＳ Ｐゴシック" charset="0"/>
              </a:defRPr>
            </a:lvl3pPr>
            <a:lvl4pPr marL="1829303" algn="l" rtl="0" fontAlgn="base">
              <a:spcBef>
                <a:spcPct val="0"/>
              </a:spcBef>
              <a:spcAft>
                <a:spcPct val="0"/>
              </a:spcAft>
              <a:defRPr kern="1200">
                <a:solidFill>
                  <a:schemeClr val="tx1"/>
                </a:solidFill>
                <a:latin typeface="CorpoS" charset="0"/>
                <a:ea typeface="ＭＳ Ｐゴシック" charset="0"/>
                <a:cs typeface="ＭＳ Ｐゴシック" charset="0"/>
              </a:defRPr>
            </a:lvl4pPr>
            <a:lvl5pPr marL="2439071" algn="l" rtl="0" fontAlgn="base">
              <a:spcBef>
                <a:spcPct val="0"/>
              </a:spcBef>
              <a:spcAft>
                <a:spcPct val="0"/>
              </a:spcAft>
              <a:defRPr kern="1200">
                <a:solidFill>
                  <a:schemeClr val="tx1"/>
                </a:solidFill>
                <a:latin typeface="CorpoS" charset="0"/>
                <a:ea typeface="ＭＳ Ｐゴシック" charset="0"/>
                <a:cs typeface="ＭＳ Ｐゴシック" charset="0"/>
              </a:defRPr>
            </a:lvl5pPr>
            <a:lvl6pPr marL="3048838" algn="l" defTabSz="609768" rtl="0" eaLnBrk="1" latinLnBrk="0" hangingPunct="1">
              <a:defRPr kern="1200">
                <a:solidFill>
                  <a:schemeClr val="tx1"/>
                </a:solidFill>
                <a:latin typeface="CorpoS" charset="0"/>
                <a:ea typeface="ＭＳ Ｐゴシック" charset="0"/>
                <a:cs typeface="ＭＳ Ｐゴシック" charset="0"/>
              </a:defRPr>
            </a:lvl6pPr>
            <a:lvl7pPr marL="3658606" algn="l" defTabSz="609768" rtl="0" eaLnBrk="1" latinLnBrk="0" hangingPunct="1">
              <a:defRPr kern="1200">
                <a:solidFill>
                  <a:schemeClr val="tx1"/>
                </a:solidFill>
                <a:latin typeface="CorpoS" charset="0"/>
                <a:ea typeface="ＭＳ Ｐゴシック" charset="0"/>
                <a:cs typeface="ＭＳ Ｐゴシック" charset="0"/>
              </a:defRPr>
            </a:lvl7pPr>
            <a:lvl8pPr marL="4268373" algn="l" defTabSz="609768" rtl="0" eaLnBrk="1" latinLnBrk="0" hangingPunct="1">
              <a:defRPr kern="1200">
                <a:solidFill>
                  <a:schemeClr val="tx1"/>
                </a:solidFill>
                <a:latin typeface="CorpoS" charset="0"/>
                <a:ea typeface="ＭＳ Ｐゴシック" charset="0"/>
                <a:cs typeface="ＭＳ Ｐゴシック" charset="0"/>
              </a:defRPr>
            </a:lvl8pPr>
            <a:lvl9pPr marL="4878141" algn="l" defTabSz="609768" rtl="0" eaLnBrk="1" latinLnBrk="0" hangingPunct="1">
              <a:defRPr kern="1200">
                <a:solidFill>
                  <a:schemeClr val="tx1"/>
                </a:solidFill>
                <a:latin typeface="CorpoS" charset="0"/>
                <a:ea typeface="ＭＳ Ｐゴシック" charset="0"/>
                <a:cs typeface="ＭＳ Ｐゴシック" charset="0"/>
              </a:defRPr>
            </a:lvl9pPr>
          </a:lstStyle>
          <a:p>
            <a:pPr>
              <a:defRPr/>
            </a:pPr>
            <a:r>
              <a:rPr lang="en-GB" sz="1200" dirty="0" smtClean="0">
                <a:latin typeface="+mn-lt"/>
                <a:cs typeface="Daimler CS"/>
              </a:rPr>
              <a:t>Daimler AG</a:t>
            </a:r>
            <a:endParaRPr lang="en-GB" sz="1200" dirty="0">
              <a:latin typeface="+mn-lt"/>
              <a:cs typeface="Daimler CS"/>
            </a:endParaRPr>
          </a:p>
        </p:txBody>
      </p:sp>
      <p:sp>
        <p:nvSpPr>
          <p:cNvPr id="4" name="Picture Placeholder 3"/>
          <p:cNvSpPr>
            <a:spLocks noGrp="1"/>
          </p:cNvSpPr>
          <p:nvPr>
            <p:ph type="pic" sz="quarter" idx="10" hasCustomPrompt="1"/>
          </p:nvPr>
        </p:nvSpPr>
        <p:spPr bwMode="gray">
          <a:xfrm>
            <a:off x="0" y="1"/>
            <a:ext cx="4946650" cy="4531518"/>
          </a:xfrm>
          <a:custGeom>
            <a:avLst/>
            <a:gdLst>
              <a:gd name="connsiteX0" fmla="*/ 0 w 4946650"/>
              <a:gd name="connsiteY0" fmla="*/ 0 h 4531518"/>
              <a:gd name="connsiteX1" fmla="*/ 4946650 w 4946650"/>
              <a:gd name="connsiteY1" fmla="*/ 0 h 4531518"/>
              <a:gd name="connsiteX2" fmla="*/ 4946650 w 4946650"/>
              <a:gd name="connsiteY2" fmla="*/ 4531518 h 4531518"/>
              <a:gd name="connsiteX3" fmla="*/ 0 w 4946650"/>
              <a:gd name="connsiteY3" fmla="*/ 4531518 h 4531518"/>
              <a:gd name="connsiteX4" fmla="*/ 0 w 4946650"/>
              <a:gd name="connsiteY4" fmla="*/ 0 h 4531518"/>
              <a:gd name="connsiteX0" fmla="*/ 0 w 4946650"/>
              <a:gd name="connsiteY0" fmla="*/ 0 h 4531518"/>
              <a:gd name="connsiteX1" fmla="*/ 4946650 w 4946650"/>
              <a:gd name="connsiteY1" fmla="*/ 0 h 4531518"/>
              <a:gd name="connsiteX2" fmla="*/ 4945856 w 4946650"/>
              <a:gd name="connsiteY2" fmla="*/ 4093368 h 4531518"/>
              <a:gd name="connsiteX3" fmla="*/ 4946650 w 4946650"/>
              <a:gd name="connsiteY3" fmla="*/ 4531518 h 4531518"/>
              <a:gd name="connsiteX4" fmla="*/ 0 w 4946650"/>
              <a:gd name="connsiteY4" fmla="*/ 4531518 h 4531518"/>
              <a:gd name="connsiteX5" fmla="*/ 0 w 4946650"/>
              <a:gd name="connsiteY5" fmla="*/ 0 h 4531518"/>
              <a:gd name="connsiteX0" fmla="*/ 0 w 4946650"/>
              <a:gd name="connsiteY0" fmla="*/ 0 h 4891941"/>
              <a:gd name="connsiteX1" fmla="*/ 4946650 w 4946650"/>
              <a:gd name="connsiteY1" fmla="*/ 0 h 4891941"/>
              <a:gd name="connsiteX2" fmla="*/ 4945856 w 4946650"/>
              <a:gd name="connsiteY2" fmla="*/ 4093368 h 4891941"/>
              <a:gd name="connsiteX3" fmla="*/ 0 w 4946650"/>
              <a:gd name="connsiteY3" fmla="*/ 4531518 h 4891941"/>
              <a:gd name="connsiteX4" fmla="*/ 0 w 4946650"/>
              <a:gd name="connsiteY4" fmla="*/ 0 h 4891941"/>
              <a:gd name="connsiteX0" fmla="*/ 0 w 4946650"/>
              <a:gd name="connsiteY0" fmla="*/ 0 h 4531518"/>
              <a:gd name="connsiteX1" fmla="*/ 4946650 w 4946650"/>
              <a:gd name="connsiteY1" fmla="*/ 0 h 4531518"/>
              <a:gd name="connsiteX2" fmla="*/ 4945856 w 4946650"/>
              <a:gd name="connsiteY2" fmla="*/ 4093368 h 4531518"/>
              <a:gd name="connsiteX3" fmla="*/ 0 w 4946650"/>
              <a:gd name="connsiteY3" fmla="*/ 4531518 h 4531518"/>
              <a:gd name="connsiteX4" fmla="*/ 0 w 4946650"/>
              <a:gd name="connsiteY4" fmla="*/ 0 h 4531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6650" h="4531518">
                <a:moveTo>
                  <a:pt x="0" y="0"/>
                </a:moveTo>
                <a:lnTo>
                  <a:pt x="4946650" y="0"/>
                </a:lnTo>
                <a:cubicBezTo>
                  <a:pt x="4946385" y="1364456"/>
                  <a:pt x="4946121" y="2728912"/>
                  <a:pt x="4945856" y="4093368"/>
                </a:cubicBezTo>
                <a:lnTo>
                  <a:pt x="0" y="4531518"/>
                </a:lnTo>
                <a:lnTo>
                  <a:pt x="0" y="0"/>
                </a:lnTo>
                <a:close/>
              </a:path>
            </a:pathLst>
          </a:cu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11" name="Footer Placeholder 10"/>
          <p:cNvSpPr>
            <a:spLocks noGrp="1"/>
          </p:cNvSpPr>
          <p:nvPr>
            <p:ph type="ftr" sz="quarter" idx="11"/>
          </p:nvPr>
        </p:nvSpPr>
        <p:spPr>
          <a:xfrm>
            <a:off x="2879999" y="6566400"/>
            <a:ext cx="8125200" cy="216000"/>
          </a:xfrm>
          <a:prstGeom prst="rect">
            <a:avLst/>
          </a:prstGeom>
        </p:spPr>
        <p:txBody>
          <a:bodyPr/>
          <a:lstStyle/>
          <a:p>
            <a:r>
              <a:rPr lang="en-GB" dirty="0" smtClean="0"/>
              <a:t>Title of presentation / Department / Date /</a:t>
            </a:r>
          </a:p>
        </p:txBody>
      </p:sp>
      <p:sp>
        <p:nvSpPr>
          <p:cNvPr id="12" name="Slide Number Placeholder 11"/>
          <p:cNvSpPr>
            <a:spLocks noGrp="1"/>
          </p:cNvSpPr>
          <p:nvPr>
            <p:ph type="sldNum" sz="quarter" idx="12"/>
          </p:nvPr>
        </p:nvSpPr>
        <p:spPr/>
        <p:txBody>
          <a:bodyPr/>
          <a:lstStyle/>
          <a:p>
            <a:r>
              <a:rPr lang="en-GB" dirty="0" smtClean="0"/>
              <a:t>Page </a:t>
            </a:r>
            <a:fld id="{52531704-8F80-415D-BD2B-6B9991AE822F}" type="slidenum">
              <a:rPr lang="en-GB" smtClean="0"/>
              <a:pPr/>
              <a:t>‹#›</a:t>
            </a:fld>
            <a:endParaRPr lang="en-GB" dirty="0"/>
          </a:p>
        </p:txBody>
      </p:sp>
      <p:sp>
        <p:nvSpPr>
          <p:cNvPr id="14" name="Picture Placeholder 3"/>
          <p:cNvSpPr>
            <a:spLocks noGrp="1"/>
          </p:cNvSpPr>
          <p:nvPr>
            <p:ph type="pic" sz="quarter" idx="13" hasCustomPrompt="1"/>
          </p:nvPr>
        </p:nvSpPr>
        <p:spPr bwMode="gray">
          <a:xfrm>
            <a:off x="5019676" y="0"/>
            <a:ext cx="7179468" cy="4086000"/>
          </a:xfrm>
          <a:custGeom>
            <a:avLst/>
            <a:gdLst>
              <a:gd name="connsiteX0" fmla="*/ 0 w 7178674"/>
              <a:gd name="connsiteY0" fmla="*/ 0 h 4086000"/>
              <a:gd name="connsiteX1" fmla="*/ 7178674 w 7178674"/>
              <a:gd name="connsiteY1" fmla="*/ 0 h 4086000"/>
              <a:gd name="connsiteX2" fmla="*/ 7178674 w 7178674"/>
              <a:gd name="connsiteY2" fmla="*/ 4086000 h 4086000"/>
              <a:gd name="connsiteX3" fmla="*/ 0 w 7178674"/>
              <a:gd name="connsiteY3" fmla="*/ 4086000 h 4086000"/>
              <a:gd name="connsiteX4" fmla="*/ 0 w 7178674"/>
              <a:gd name="connsiteY4" fmla="*/ 0 h 4086000"/>
              <a:gd name="connsiteX0" fmla="*/ 0 w 7179468"/>
              <a:gd name="connsiteY0" fmla="*/ 0 h 4086000"/>
              <a:gd name="connsiteX1" fmla="*/ 7178674 w 7179468"/>
              <a:gd name="connsiteY1" fmla="*/ 0 h 4086000"/>
              <a:gd name="connsiteX2" fmla="*/ 7179468 w 7179468"/>
              <a:gd name="connsiteY2" fmla="*/ 3455194 h 4086000"/>
              <a:gd name="connsiteX3" fmla="*/ 7178674 w 7179468"/>
              <a:gd name="connsiteY3" fmla="*/ 4086000 h 4086000"/>
              <a:gd name="connsiteX4" fmla="*/ 0 w 7179468"/>
              <a:gd name="connsiteY4" fmla="*/ 4086000 h 4086000"/>
              <a:gd name="connsiteX5" fmla="*/ 0 w 7179468"/>
              <a:gd name="connsiteY5" fmla="*/ 0 h 4086000"/>
              <a:gd name="connsiteX0" fmla="*/ 0 w 7179468"/>
              <a:gd name="connsiteY0" fmla="*/ 0 h 4332411"/>
              <a:gd name="connsiteX1" fmla="*/ 7178674 w 7179468"/>
              <a:gd name="connsiteY1" fmla="*/ 0 h 4332411"/>
              <a:gd name="connsiteX2" fmla="*/ 7179468 w 7179468"/>
              <a:gd name="connsiteY2" fmla="*/ 3455194 h 4332411"/>
              <a:gd name="connsiteX3" fmla="*/ 0 w 7179468"/>
              <a:gd name="connsiteY3" fmla="*/ 4086000 h 4332411"/>
              <a:gd name="connsiteX4" fmla="*/ 0 w 7179468"/>
              <a:gd name="connsiteY4" fmla="*/ 0 h 4332411"/>
              <a:gd name="connsiteX0" fmla="*/ 0 w 7179468"/>
              <a:gd name="connsiteY0" fmla="*/ 0 h 4086000"/>
              <a:gd name="connsiteX1" fmla="*/ 7178674 w 7179468"/>
              <a:gd name="connsiteY1" fmla="*/ 0 h 4086000"/>
              <a:gd name="connsiteX2" fmla="*/ 7179468 w 7179468"/>
              <a:gd name="connsiteY2" fmla="*/ 3455194 h 4086000"/>
              <a:gd name="connsiteX3" fmla="*/ 0 w 7179468"/>
              <a:gd name="connsiteY3" fmla="*/ 4086000 h 4086000"/>
              <a:gd name="connsiteX4" fmla="*/ 0 w 7179468"/>
              <a:gd name="connsiteY4" fmla="*/ 0 h 40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9468" h="4086000">
                <a:moveTo>
                  <a:pt x="0" y="0"/>
                </a:moveTo>
                <a:lnTo>
                  <a:pt x="7178674" y="0"/>
                </a:lnTo>
                <a:cubicBezTo>
                  <a:pt x="7178939" y="1151731"/>
                  <a:pt x="7179203" y="2303463"/>
                  <a:pt x="7179468" y="3455194"/>
                </a:cubicBezTo>
                <a:lnTo>
                  <a:pt x="0" y="4086000"/>
                </a:lnTo>
                <a:lnTo>
                  <a:pt x="0" y="0"/>
                </a:lnTo>
                <a:close/>
              </a:path>
            </a:pathLst>
          </a:cu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16" name="Text Placeholder 4"/>
          <p:cNvSpPr>
            <a:spLocks noGrp="1"/>
          </p:cNvSpPr>
          <p:nvPr>
            <p:ph type="body" sz="quarter" idx="15" hasCustomPrompt="1"/>
          </p:nvPr>
        </p:nvSpPr>
        <p:spPr>
          <a:xfrm>
            <a:off x="630444" y="4746625"/>
            <a:ext cx="10936081" cy="163512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GB" dirty="0" smtClean="0"/>
              <a:t>Insert text in </a:t>
            </a:r>
            <a:r>
              <a:rPr lang="en-GB" noProof="0" dirty="0" smtClean="0"/>
              <a:t>CorpoS (Body) 24 pt. (Mark-ups in Bold) </a:t>
            </a:r>
            <a:r>
              <a:rPr lang="en-GB" dirty="0" smtClean="0"/>
              <a:t>// for Body text: Home // Paragraph// Increase List Level</a:t>
            </a:r>
          </a:p>
          <a:p>
            <a:pPr lvl="1"/>
            <a:r>
              <a:rPr lang="en-GB" dirty="0" smtClean="0"/>
              <a:t>Second level (Body text)</a:t>
            </a:r>
          </a:p>
        </p:txBody>
      </p:sp>
    </p:spTree>
    <p:extLst>
      <p:ext uri="{BB962C8B-B14F-4D97-AF65-F5344CB8AC3E}">
        <p14:creationId xmlns:p14="http://schemas.microsoft.com/office/powerpoint/2010/main" val="367041529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pos="3116" userDrawn="1">
          <p15:clr>
            <a:srgbClr val="FBAE40"/>
          </p15:clr>
        </p15:guide>
        <p15:guide id="2" pos="3162" userDrawn="1">
          <p15:clr>
            <a:srgbClr val="FBAE40"/>
          </p15:clr>
        </p15:guide>
        <p15:guide id="3" orient="horz" pos="2990" userDrawn="1">
          <p15:clr>
            <a:srgbClr val="FBAE40"/>
          </p15:clr>
        </p15:guide>
        <p15:guide id="4" orient="horz" pos="402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5. Brushing/ image 3 columns">
    <p:bg>
      <p:bgRef idx="1001">
        <a:schemeClr val="bg1"/>
      </p:bgRef>
    </p:bg>
    <p:spTree>
      <p:nvGrpSpPr>
        <p:cNvPr id="1" name=""/>
        <p:cNvGrpSpPr/>
        <p:nvPr/>
      </p:nvGrpSpPr>
      <p:grpSpPr>
        <a:xfrm>
          <a:off x="0" y="0"/>
          <a:ext cx="0" cy="0"/>
          <a:chOff x="0" y="0"/>
          <a:chExt cx="0" cy="0"/>
        </a:xfrm>
      </p:grpSpPr>
      <p:grpSp>
        <p:nvGrpSpPr>
          <p:cNvPr id="20" name="Regieanweisungen"/>
          <p:cNvGrpSpPr/>
          <p:nvPr userDrawn="1"/>
        </p:nvGrpSpPr>
        <p:grpSpPr>
          <a:xfrm>
            <a:off x="-2088000" y="-468000"/>
            <a:ext cx="13654799" cy="7794000"/>
            <a:chOff x="-2088000" y="-468000"/>
            <a:chExt cx="13654799" cy="7794000"/>
          </a:xfrm>
        </p:grpSpPr>
        <p:sp>
          <p:nvSpPr>
            <p:cNvPr id="21" name="Hilfslinien"/>
            <p:cNvSpPr txBox="1"/>
            <p:nvPr userDrawn="1"/>
          </p:nvSpPr>
          <p:spPr>
            <a:xfrm rot="10800000" flipH="1" flipV="1">
              <a:off x="630445" y="-468000"/>
              <a:ext cx="10936354" cy="360000"/>
            </a:xfrm>
            <a:prstGeom prst="rect">
              <a:avLst/>
            </a:prstGeom>
            <a:noFill/>
            <a:ln w="12700">
              <a:noFill/>
            </a:ln>
          </p:spPr>
          <p:txBody>
            <a:bodyPr vert="horz" wrap="square" lIns="0" tIns="0" rIns="0" bIns="0" rtlCol="0" anchor="b"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ctr" defTabSz="104290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chemeClr val="accent5"/>
                  </a:solidFill>
                  <a:effectLst/>
                  <a:uLnTx/>
                  <a:uFillTx/>
                  <a:latin typeface="+mn-lt"/>
                  <a:ea typeface="+mn-ea"/>
                  <a:cs typeface="+mn-cs"/>
                </a:rPr>
                <a:t>Show guides via menu bar: View // Show // tick Guides</a:t>
              </a:r>
            </a:p>
          </p:txBody>
        </p:sp>
        <p:sp>
          <p:nvSpPr>
            <p:cNvPr id="22" name="Fußzeile"/>
            <p:cNvSpPr txBox="1"/>
            <p:nvPr userDrawn="1"/>
          </p:nvSpPr>
          <p:spPr>
            <a:xfrm rot="10800000" flipH="1" flipV="1">
              <a:off x="2879999" y="6966000"/>
              <a:ext cx="8125200" cy="360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1042909" rtl="0" eaLnBrk="1" fontAlgn="auto" latinLnBrk="0" hangingPunct="1">
                <a:lnSpc>
                  <a:spcPct val="100000"/>
                </a:lnSpc>
                <a:spcBef>
                  <a:spcPts val="0"/>
                </a:spcBef>
                <a:spcAft>
                  <a:spcPts val="0"/>
                </a:spcAft>
                <a:buClrTx/>
                <a:buSzTx/>
                <a:buFontTx/>
                <a:buNone/>
                <a:tabLst/>
                <a:defRPr/>
              </a:pPr>
              <a:r>
                <a:rPr lang="en-GB" sz="1100" b="0" baseline="0" dirty="0" smtClean="0">
                  <a:solidFill>
                    <a:schemeClr val="accent5"/>
                  </a:solidFill>
                  <a:latin typeface="+mn-lt"/>
                </a:rPr>
                <a:t>Adjust footer (per slide or for several/all slides) via menu bar: Insert // Text // Header &amp; Footer</a:t>
              </a:r>
            </a:p>
          </p:txBody>
        </p:sp>
        <p:grpSp>
          <p:nvGrpSpPr>
            <p:cNvPr id="23" name="Hinweise links"/>
            <p:cNvGrpSpPr/>
            <p:nvPr userDrawn="1"/>
          </p:nvGrpSpPr>
          <p:grpSpPr>
            <a:xfrm>
              <a:off x="-2088000" y="0"/>
              <a:ext cx="1980000" cy="3528000"/>
              <a:chOff x="-2088000" y="0"/>
              <a:chExt cx="1980000" cy="3528000"/>
            </a:xfrm>
          </p:grpSpPr>
          <p:sp>
            <p:nvSpPr>
              <p:cNvPr id="24" name="Folie Wechsel/Zurücksetzen/Textebenen"/>
              <p:cNvSpPr txBox="1"/>
              <p:nvPr userDrawn="1"/>
            </p:nvSpPr>
            <p:spPr>
              <a:xfrm rot="10800000" flipH="1" flipV="1">
                <a:off x="-2088000" y="0"/>
                <a:ext cx="1980000" cy="3528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indent="0" algn="r">
                  <a:lnSpc>
                    <a:spcPct val="100000"/>
                  </a:lnSpc>
                  <a:spcBef>
                    <a:spcPts val="0"/>
                  </a:spcBef>
                  <a:spcAft>
                    <a:spcPts val="0"/>
                  </a:spcAft>
                </a:pPr>
                <a:r>
                  <a:rPr lang="en-GB" sz="1100" b="0" baseline="0" noProof="0" dirty="0" smtClean="0">
                    <a:solidFill>
                      <a:schemeClr val="accent5"/>
                    </a:solidFill>
                    <a:latin typeface="+mn-lt"/>
                  </a:rPr>
                  <a:t>Reset the slide back to its </a:t>
                </a:r>
              </a:p>
              <a:p>
                <a:pPr indent="0" algn="r">
                  <a:lnSpc>
                    <a:spcPct val="100000"/>
                  </a:lnSpc>
                  <a:spcBef>
                    <a:spcPts val="0"/>
                  </a:spcBef>
                  <a:spcAft>
                    <a:spcPts val="0"/>
                  </a:spcAft>
                </a:pPr>
                <a:r>
                  <a:rPr lang="en-GB" sz="1100" b="0" baseline="0" noProof="0" dirty="0" smtClean="0">
                    <a:solidFill>
                      <a:schemeClr val="accent5"/>
                    </a:solidFill>
                    <a:latin typeface="+mn-lt"/>
                  </a:rPr>
                  <a:t>original form 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Reset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slide layout </a:t>
                </a:r>
              </a:p>
              <a:p>
                <a:pPr indent="0" algn="r">
                  <a:lnSpc>
                    <a:spcPct val="100000"/>
                  </a:lnSpc>
                  <a:spcBef>
                    <a:spcPts val="0"/>
                  </a:spcBef>
                  <a:spcAft>
                    <a:spcPts val="0"/>
                  </a:spcAft>
                </a:pPr>
                <a:r>
                  <a:rPr lang="en-GB" sz="1100" b="0" baseline="0" noProof="0" dirty="0" smtClean="0">
                    <a:solidFill>
                      <a:schemeClr val="accent5"/>
                    </a:solidFill>
                    <a:latin typeface="+mn-lt"/>
                  </a:rPr>
                  <a:t>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Layout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text level</a:t>
                </a:r>
              </a:p>
              <a:p>
                <a:pPr indent="0" algn="r">
                  <a:lnSpc>
                    <a:spcPct val="100000"/>
                  </a:lnSpc>
                  <a:spcBef>
                    <a:spcPts val="0"/>
                  </a:spcBef>
                  <a:spcAft>
                    <a:spcPts val="0"/>
                  </a:spcAft>
                </a:pPr>
                <a:r>
                  <a:rPr lang="en-GB" sz="1100" b="0" baseline="0" noProof="0" dirty="0" smtClean="0">
                    <a:solidFill>
                      <a:schemeClr val="accent5"/>
                    </a:solidFill>
                    <a:latin typeface="+mn-lt"/>
                  </a:rPr>
                  <a:t>via menu bar: </a:t>
                </a:r>
                <a:br>
                  <a:rPr lang="en-GB" sz="1100" b="0" baseline="0" noProof="0" dirty="0" smtClean="0">
                    <a:solidFill>
                      <a:schemeClr val="accent5"/>
                    </a:solidFill>
                    <a:latin typeface="+mn-lt"/>
                  </a:rPr>
                </a:br>
                <a:r>
                  <a:rPr lang="en-GB" sz="1100" b="0" baseline="0" noProof="0" dirty="0" smtClean="0">
                    <a:solidFill>
                      <a:schemeClr val="accent5"/>
                    </a:solidFill>
                    <a:latin typeface="+mn-lt"/>
                  </a:rPr>
                  <a:t>Home // Paragraph // Increase/</a:t>
                </a:r>
              </a:p>
              <a:p>
                <a:pPr indent="0" algn="r">
                  <a:lnSpc>
                    <a:spcPct val="100000"/>
                  </a:lnSpc>
                  <a:spcBef>
                    <a:spcPts val="0"/>
                  </a:spcBef>
                  <a:spcAft>
                    <a:spcPts val="0"/>
                  </a:spcAft>
                </a:pPr>
                <a:r>
                  <a:rPr lang="en-GB" sz="1100" b="0" baseline="0" noProof="0" dirty="0" smtClean="0">
                    <a:solidFill>
                      <a:schemeClr val="accent5"/>
                    </a:solidFill>
                    <a:latin typeface="+mn-lt"/>
                  </a:rPr>
                  <a:t>Decrease List Level</a:t>
                </a:r>
              </a:p>
            </p:txBody>
          </p:sp>
          <p:grpSp>
            <p:nvGrpSpPr>
              <p:cNvPr id="36" name="Listenebenen"/>
              <p:cNvGrpSpPr/>
              <p:nvPr userDrawn="1"/>
            </p:nvGrpSpPr>
            <p:grpSpPr>
              <a:xfrm>
                <a:off x="-1692000" y="2232000"/>
                <a:ext cx="1548000" cy="792000"/>
                <a:chOff x="-1692000" y="2160000"/>
                <a:chExt cx="1548000" cy="792000"/>
              </a:xfrm>
            </p:grpSpPr>
            <p:sp>
              <p:nvSpPr>
                <p:cNvPr id="37" name="Text // Listenebene erhöhen"/>
                <p:cNvSpPr txBox="1"/>
                <p:nvPr userDrawn="1"/>
              </p:nvSpPr>
              <p:spPr>
                <a:xfrm>
                  <a:off x="-1692000" y="2160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Increase</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sp>
              <p:nvSpPr>
                <p:cNvPr id="38" name="Text // Listenebene verringern"/>
                <p:cNvSpPr txBox="1"/>
                <p:nvPr userDrawn="1"/>
              </p:nvSpPr>
              <p:spPr>
                <a:xfrm>
                  <a:off x="-1692000" y="2628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Decrease </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pic>
              <p:nvPicPr>
                <p:cNvPr id="39" name="Listenebene erhöhen"/>
                <p:cNvPicPr>
                  <a:picLocks noChangeAspect="1"/>
                </p:cNvPicPr>
                <p:nvPr userDrawn="1"/>
              </p:nvPicPr>
              <p:blipFill>
                <a:blip r:embed="rId2"/>
                <a:stretch>
                  <a:fillRect/>
                </a:stretch>
              </p:blipFill>
              <p:spPr>
                <a:xfrm>
                  <a:off x="-900000" y="2160000"/>
                  <a:ext cx="756000" cy="324000"/>
                </a:xfrm>
                <a:prstGeom prst="rect">
                  <a:avLst/>
                </a:prstGeom>
              </p:spPr>
            </p:pic>
            <p:pic>
              <p:nvPicPr>
                <p:cNvPr id="40" name="Listenebene verringern"/>
                <p:cNvPicPr>
                  <a:picLocks noChangeAspect="1"/>
                </p:cNvPicPr>
                <p:nvPr userDrawn="1"/>
              </p:nvPicPr>
              <p:blipFill>
                <a:blip r:embed="rId3"/>
                <a:stretch>
                  <a:fillRect/>
                </a:stretch>
              </p:blipFill>
              <p:spPr>
                <a:xfrm>
                  <a:off x="-900000" y="2628000"/>
                  <a:ext cx="756000" cy="322369"/>
                </a:xfrm>
                <a:prstGeom prst="rect">
                  <a:avLst/>
                </a:prstGeom>
              </p:spPr>
            </p:pic>
          </p:grpSp>
        </p:grpSp>
      </p:grpSp>
      <p:pic>
        <p:nvPicPr>
          <p:cNvPr id="2" name="Buerstung U_L"/>
          <p:cNvPicPr>
            <a:picLocks noChangeAspect="1"/>
          </p:cNvPicPr>
          <p:nvPr userDrawn="1"/>
        </p:nvPicPr>
        <p:blipFill rotWithShape="1">
          <a:blip r:embed="rId4">
            <a:extLst>
              <a:ext uri="{28A0092B-C50C-407E-A947-70E740481C1C}">
                <a14:useLocalDpi xmlns:a14="http://schemas.microsoft.com/office/drawing/2010/main" val="0"/>
              </a:ext>
            </a:extLst>
          </a:blip>
          <a:srcRect b="5376"/>
          <a:stretch/>
        </p:blipFill>
        <p:spPr bwMode="white">
          <a:xfrm>
            <a:off x="0" y="0"/>
            <a:ext cx="12196800" cy="6489340"/>
          </a:xfrm>
          <a:prstGeom prst="rect">
            <a:avLst/>
          </a:prstGeom>
        </p:spPr>
      </p:pic>
      <p:sp>
        <p:nvSpPr>
          <p:cNvPr id="25" name="Daimler AG (Wortmarke)"/>
          <p:cNvSpPr>
            <a:spLocks noChangeArrowheads="1"/>
          </p:cNvSpPr>
          <p:nvPr userDrawn="1"/>
        </p:nvSpPr>
        <p:spPr bwMode="auto">
          <a:xfrm>
            <a:off x="630000" y="6566400"/>
            <a:ext cx="2088000" cy="2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defPPr>
              <a:defRPr lang="de-DE"/>
            </a:defPPr>
            <a:lvl1pPr algn="l" rtl="0" fontAlgn="base">
              <a:spcBef>
                <a:spcPct val="0"/>
              </a:spcBef>
              <a:spcAft>
                <a:spcPct val="0"/>
              </a:spcAft>
              <a:defRPr kern="1200">
                <a:solidFill>
                  <a:schemeClr val="tx1"/>
                </a:solidFill>
                <a:latin typeface="CorpoS" charset="0"/>
                <a:ea typeface="ＭＳ Ｐゴシック" charset="0"/>
                <a:cs typeface="ＭＳ Ｐゴシック" charset="0"/>
              </a:defRPr>
            </a:lvl1pPr>
            <a:lvl2pPr marL="609768" algn="l" rtl="0" fontAlgn="base">
              <a:spcBef>
                <a:spcPct val="0"/>
              </a:spcBef>
              <a:spcAft>
                <a:spcPct val="0"/>
              </a:spcAft>
              <a:defRPr kern="1200">
                <a:solidFill>
                  <a:schemeClr val="tx1"/>
                </a:solidFill>
                <a:latin typeface="CorpoS" charset="0"/>
                <a:ea typeface="ＭＳ Ｐゴシック" charset="0"/>
                <a:cs typeface="ＭＳ Ｐゴシック" charset="0"/>
              </a:defRPr>
            </a:lvl2pPr>
            <a:lvl3pPr marL="1219535" algn="l" rtl="0" fontAlgn="base">
              <a:spcBef>
                <a:spcPct val="0"/>
              </a:spcBef>
              <a:spcAft>
                <a:spcPct val="0"/>
              </a:spcAft>
              <a:defRPr kern="1200">
                <a:solidFill>
                  <a:schemeClr val="tx1"/>
                </a:solidFill>
                <a:latin typeface="CorpoS" charset="0"/>
                <a:ea typeface="ＭＳ Ｐゴシック" charset="0"/>
                <a:cs typeface="ＭＳ Ｐゴシック" charset="0"/>
              </a:defRPr>
            </a:lvl3pPr>
            <a:lvl4pPr marL="1829303" algn="l" rtl="0" fontAlgn="base">
              <a:spcBef>
                <a:spcPct val="0"/>
              </a:spcBef>
              <a:spcAft>
                <a:spcPct val="0"/>
              </a:spcAft>
              <a:defRPr kern="1200">
                <a:solidFill>
                  <a:schemeClr val="tx1"/>
                </a:solidFill>
                <a:latin typeface="CorpoS" charset="0"/>
                <a:ea typeface="ＭＳ Ｐゴシック" charset="0"/>
                <a:cs typeface="ＭＳ Ｐゴシック" charset="0"/>
              </a:defRPr>
            </a:lvl4pPr>
            <a:lvl5pPr marL="2439071" algn="l" rtl="0" fontAlgn="base">
              <a:spcBef>
                <a:spcPct val="0"/>
              </a:spcBef>
              <a:spcAft>
                <a:spcPct val="0"/>
              </a:spcAft>
              <a:defRPr kern="1200">
                <a:solidFill>
                  <a:schemeClr val="tx1"/>
                </a:solidFill>
                <a:latin typeface="CorpoS" charset="0"/>
                <a:ea typeface="ＭＳ Ｐゴシック" charset="0"/>
                <a:cs typeface="ＭＳ Ｐゴシック" charset="0"/>
              </a:defRPr>
            </a:lvl5pPr>
            <a:lvl6pPr marL="3048838" algn="l" defTabSz="609768" rtl="0" eaLnBrk="1" latinLnBrk="0" hangingPunct="1">
              <a:defRPr kern="1200">
                <a:solidFill>
                  <a:schemeClr val="tx1"/>
                </a:solidFill>
                <a:latin typeface="CorpoS" charset="0"/>
                <a:ea typeface="ＭＳ Ｐゴシック" charset="0"/>
                <a:cs typeface="ＭＳ Ｐゴシック" charset="0"/>
              </a:defRPr>
            </a:lvl6pPr>
            <a:lvl7pPr marL="3658606" algn="l" defTabSz="609768" rtl="0" eaLnBrk="1" latinLnBrk="0" hangingPunct="1">
              <a:defRPr kern="1200">
                <a:solidFill>
                  <a:schemeClr val="tx1"/>
                </a:solidFill>
                <a:latin typeface="CorpoS" charset="0"/>
                <a:ea typeface="ＭＳ Ｐゴシック" charset="0"/>
                <a:cs typeface="ＭＳ Ｐゴシック" charset="0"/>
              </a:defRPr>
            </a:lvl7pPr>
            <a:lvl8pPr marL="4268373" algn="l" defTabSz="609768" rtl="0" eaLnBrk="1" latinLnBrk="0" hangingPunct="1">
              <a:defRPr kern="1200">
                <a:solidFill>
                  <a:schemeClr val="tx1"/>
                </a:solidFill>
                <a:latin typeface="CorpoS" charset="0"/>
                <a:ea typeface="ＭＳ Ｐゴシック" charset="0"/>
                <a:cs typeface="ＭＳ Ｐゴシック" charset="0"/>
              </a:defRPr>
            </a:lvl8pPr>
            <a:lvl9pPr marL="4878141" algn="l" defTabSz="609768" rtl="0" eaLnBrk="1" latinLnBrk="0" hangingPunct="1">
              <a:defRPr kern="1200">
                <a:solidFill>
                  <a:schemeClr val="tx1"/>
                </a:solidFill>
                <a:latin typeface="CorpoS" charset="0"/>
                <a:ea typeface="ＭＳ Ｐゴシック" charset="0"/>
                <a:cs typeface="ＭＳ Ｐゴシック" charset="0"/>
              </a:defRPr>
            </a:lvl9pPr>
          </a:lstStyle>
          <a:p>
            <a:pPr>
              <a:defRPr/>
            </a:pPr>
            <a:r>
              <a:rPr lang="en-GB" sz="1200" dirty="0" smtClean="0">
                <a:latin typeface="+mn-lt"/>
                <a:cs typeface="Daimler CS"/>
              </a:rPr>
              <a:t>Daimler AG</a:t>
            </a:r>
            <a:endParaRPr lang="en-GB" sz="1200" dirty="0">
              <a:latin typeface="+mn-lt"/>
              <a:cs typeface="Daimler CS"/>
            </a:endParaRPr>
          </a:p>
        </p:txBody>
      </p:sp>
      <p:sp>
        <p:nvSpPr>
          <p:cNvPr id="4" name="Picture Placeholder 3"/>
          <p:cNvSpPr>
            <a:spLocks noGrp="1"/>
          </p:cNvSpPr>
          <p:nvPr>
            <p:ph type="pic" sz="quarter" idx="10" hasCustomPrompt="1"/>
          </p:nvPr>
        </p:nvSpPr>
        <p:spPr bwMode="gray">
          <a:xfrm>
            <a:off x="0" y="-1"/>
            <a:ext cx="4600575" cy="3374231"/>
          </a:xfrm>
          <a:custGeom>
            <a:avLst/>
            <a:gdLst>
              <a:gd name="connsiteX0" fmla="*/ 0 w 4600575"/>
              <a:gd name="connsiteY0" fmla="*/ 0 h 3374231"/>
              <a:gd name="connsiteX1" fmla="*/ 4600575 w 4600575"/>
              <a:gd name="connsiteY1" fmla="*/ 0 h 3374231"/>
              <a:gd name="connsiteX2" fmla="*/ 4600575 w 4600575"/>
              <a:gd name="connsiteY2" fmla="*/ 3374231 h 3374231"/>
              <a:gd name="connsiteX3" fmla="*/ 0 w 4600575"/>
              <a:gd name="connsiteY3" fmla="*/ 3374231 h 3374231"/>
              <a:gd name="connsiteX4" fmla="*/ 0 w 4600575"/>
              <a:gd name="connsiteY4" fmla="*/ 0 h 3374231"/>
              <a:gd name="connsiteX0" fmla="*/ 0 w 4600575"/>
              <a:gd name="connsiteY0" fmla="*/ 0 h 3374231"/>
              <a:gd name="connsiteX1" fmla="*/ 4600575 w 4600575"/>
              <a:gd name="connsiteY1" fmla="*/ 0 h 3374231"/>
              <a:gd name="connsiteX2" fmla="*/ 4598194 w 4600575"/>
              <a:gd name="connsiteY2" fmla="*/ 2967039 h 3374231"/>
              <a:gd name="connsiteX3" fmla="*/ 4600575 w 4600575"/>
              <a:gd name="connsiteY3" fmla="*/ 3374231 h 3374231"/>
              <a:gd name="connsiteX4" fmla="*/ 0 w 4600575"/>
              <a:gd name="connsiteY4" fmla="*/ 3374231 h 3374231"/>
              <a:gd name="connsiteX5" fmla="*/ 0 w 4600575"/>
              <a:gd name="connsiteY5" fmla="*/ 0 h 3374231"/>
              <a:gd name="connsiteX0" fmla="*/ 0 w 4600575"/>
              <a:gd name="connsiteY0" fmla="*/ 0 h 3613464"/>
              <a:gd name="connsiteX1" fmla="*/ 4600575 w 4600575"/>
              <a:gd name="connsiteY1" fmla="*/ 0 h 3613464"/>
              <a:gd name="connsiteX2" fmla="*/ 4598194 w 4600575"/>
              <a:gd name="connsiteY2" fmla="*/ 2967039 h 3613464"/>
              <a:gd name="connsiteX3" fmla="*/ 0 w 4600575"/>
              <a:gd name="connsiteY3" fmla="*/ 3374231 h 3613464"/>
              <a:gd name="connsiteX4" fmla="*/ 0 w 4600575"/>
              <a:gd name="connsiteY4" fmla="*/ 0 h 3613464"/>
              <a:gd name="connsiteX0" fmla="*/ 0 w 4600575"/>
              <a:gd name="connsiteY0" fmla="*/ 0 h 3374231"/>
              <a:gd name="connsiteX1" fmla="*/ 4600575 w 4600575"/>
              <a:gd name="connsiteY1" fmla="*/ 0 h 3374231"/>
              <a:gd name="connsiteX2" fmla="*/ 4598194 w 4600575"/>
              <a:gd name="connsiteY2" fmla="*/ 2967039 h 3374231"/>
              <a:gd name="connsiteX3" fmla="*/ 0 w 4600575"/>
              <a:gd name="connsiteY3" fmla="*/ 3374231 h 3374231"/>
              <a:gd name="connsiteX4" fmla="*/ 0 w 4600575"/>
              <a:gd name="connsiteY4" fmla="*/ 0 h 3374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0575" h="3374231">
                <a:moveTo>
                  <a:pt x="0" y="0"/>
                </a:moveTo>
                <a:lnTo>
                  <a:pt x="4600575" y="0"/>
                </a:lnTo>
                <a:cubicBezTo>
                  <a:pt x="4599781" y="989013"/>
                  <a:pt x="4598988" y="1978026"/>
                  <a:pt x="4598194" y="2967039"/>
                </a:cubicBezTo>
                <a:lnTo>
                  <a:pt x="0" y="3374231"/>
                </a:lnTo>
                <a:lnTo>
                  <a:pt x="0" y="0"/>
                </a:lnTo>
                <a:close/>
              </a:path>
            </a:pathLst>
          </a:cu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11" name="Footer Placeholder 10"/>
          <p:cNvSpPr>
            <a:spLocks noGrp="1"/>
          </p:cNvSpPr>
          <p:nvPr>
            <p:ph type="ftr" sz="quarter" idx="11"/>
          </p:nvPr>
        </p:nvSpPr>
        <p:spPr>
          <a:xfrm>
            <a:off x="2879999" y="6566400"/>
            <a:ext cx="8125200" cy="216000"/>
          </a:xfrm>
          <a:prstGeom prst="rect">
            <a:avLst/>
          </a:prstGeom>
        </p:spPr>
        <p:txBody>
          <a:bodyPr/>
          <a:lstStyle/>
          <a:p>
            <a:r>
              <a:rPr lang="en-GB" dirty="0" smtClean="0"/>
              <a:t>Title of presentation / Department / Date /</a:t>
            </a:r>
          </a:p>
        </p:txBody>
      </p:sp>
      <p:sp>
        <p:nvSpPr>
          <p:cNvPr id="12" name="Slide Number Placeholder 11"/>
          <p:cNvSpPr>
            <a:spLocks noGrp="1"/>
          </p:cNvSpPr>
          <p:nvPr>
            <p:ph type="sldNum" sz="quarter" idx="12"/>
          </p:nvPr>
        </p:nvSpPr>
        <p:spPr/>
        <p:txBody>
          <a:bodyPr/>
          <a:lstStyle/>
          <a:p>
            <a:r>
              <a:rPr lang="en-GB" dirty="0" smtClean="0"/>
              <a:t>Page </a:t>
            </a:r>
            <a:fld id="{52531704-8F80-415D-BD2B-6B9991AE822F}" type="slidenum">
              <a:rPr lang="en-GB" smtClean="0"/>
              <a:pPr/>
              <a:t>‹#›</a:t>
            </a:fld>
            <a:endParaRPr lang="en-GB" dirty="0"/>
          </a:p>
        </p:txBody>
      </p:sp>
      <p:sp>
        <p:nvSpPr>
          <p:cNvPr id="14" name="Picture Placeholder 3"/>
          <p:cNvSpPr>
            <a:spLocks noGrp="1"/>
          </p:cNvSpPr>
          <p:nvPr>
            <p:ph type="pic" sz="quarter" idx="13" hasCustomPrompt="1"/>
          </p:nvPr>
        </p:nvSpPr>
        <p:spPr bwMode="gray">
          <a:xfrm>
            <a:off x="4672014" y="-1"/>
            <a:ext cx="3309936" cy="2962275"/>
          </a:xfrm>
          <a:custGeom>
            <a:avLst/>
            <a:gdLst>
              <a:gd name="connsiteX0" fmla="*/ 0 w 3309936"/>
              <a:gd name="connsiteY0" fmla="*/ 0 h 2962275"/>
              <a:gd name="connsiteX1" fmla="*/ 3309936 w 3309936"/>
              <a:gd name="connsiteY1" fmla="*/ 0 h 2962275"/>
              <a:gd name="connsiteX2" fmla="*/ 3309936 w 3309936"/>
              <a:gd name="connsiteY2" fmla="*/ 2962275 h 2962275"/>
              <a:gd name="connsiteX3" fmla="*/ 0 w 3309936"/>
              <a:gd name="connsiteY3" fmla="*/ 2962275 h 2962275"/>
              <a:gd name="connsiteX4" fmla="*/ 0 w 3309936"/>
              <a:gd name="connsiteY4" fmla="*/ 0 h 2962275"/>
              <a:gd name="connsiteX0" fmla="*/ 0 w 3309936"/>
              <a:gd name="connsiteY0" fmla="*/ 0 h 2962275"/>
              <a:gd name="connsiteX1" fmla="*/ 3309936 w 3309936"/>
              <a:gd name="connsiteY1" fmla="*/ 0 h 2962275"/>
              <a:gd name="connsiteX2" fmla="*/ 3307555 w 3309936"/>
              <a:gd name="connsiteY2" fmla="*/ 2669382 h 2962275"/>
              <a:gd name="connsiteX3" fmla="*/ 3309936 w 3309936"/>
              <a:gd name="connsiteY3" fmla="*/ 2962275 h 2962275"/>
              <a:gd name="connsiteX4" fmla="*/ 0 w 3309936"/>
              <a:gd name="connsiteY4" fmla="*/ 2962275 h 2962275"/>
              <a:gd name="connsiteX5" fmla="*/ 0 w 3309936"/>
              <a:gd name="connsiteY5" fmla="*/ 0 h 2962275"/>
              <a:gd name="connsiteX0" fmla="*/ 0 w 3309936"/>
              <a:gd name="connsiteY0" fmla="*/ 0 h 3195435"/>
              <a:gd name="connsiteX1" fmla="*/ 3309936 w 3309936"/>
              <a:gd name="connsiteY1" fmla="*/ 0 h 3195435"/>
              <a:gd name="connsiteX2" fmla="*/ 3307555 w 3309936"/>
              <a:gd name="connsiteY2" fmla="*/ 2669382 h 3195435"/>
              <a:gd name="connsiteX3" fmla="*/ 0 w 3309936"/>
              <a:gd name="connsiteY3" fmla="*/ 2962275 h 3195435"/>
              <a:gd name="connsiteX4" fmla="*/ 0 w 3309936"/>
              <a:gd name="connsiteY4" fmla="*/ 0 h 3195435"/>
              <a:gd name="connsiteX0" fmla="*/ 0 w 3309936"/>
              <a:gd name="connsiteY0" fmla="*/ 0 h 2962275"/>
              <a:gd name="connsiteX1" fmla="*/ 3309936 w 3309936"/>
              <a:gd name="connsiteY1" fmla="*/ 0 h 2962275"/>
              <a:gd name="connsiteX2" fmla="*/ 3307555 w 3309936"/>
              <a:gd name="connsiteY2" fmla="*/ 2669382 h 2962275"/>
              <a:gd name="connsiteX3" fmla="*/ 0 w 3309936"/>
              <a:gd name="connsiteY3" fmla="*/ 2962275 h 2962275"/>
              <a:gd name="connsiteX4" fmla="*/ 0 w 3309936"/>
              <a:gd name="connsiteY4" fmla="*/ 0 h 296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936" h="2962275">
                <a:moveTo>
                  <a:pt x="0" y="0"/>
                </a:moveTo>
                <a:lnTo>
                  <a:pt x="3309936" y="0"/>
                </a:lnTo>
                <a:cubicBezTo>
                  <a:pt x="3309142" y="889794"/>
                  <a:pt x="3308349" y="1779588"/>
                  <a:pt x="3307555" y="2669382"/>
                </a:cubicBezTo>
                <a:lnTo>
                  <a:pt x="0" y="2962275"/>
                </a:lnTo>
                <a:lnTo>
                  <a:pt x="0" y="0"/>
                </a:lnTo>
                <a:close/>
              </a:path>
            </a:pathLst>
          </a:cu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15" name="Picture Placeholder 3"/>
          <p:cNvSpPr>
            <a:spLocks noGrp="1"/>
          </p:cNvSpPr>
          <p:nvPr>
            <p:ph type="pic" sz="quarter" idx="14" hasCustomPrompt="1"/>
          </p:nvPr>
        </p:nvSpPr>
        <p:spPr bwMode="gray">
          <a:xfrm>
            <a:off x="8058150" y="-1"/>
            <a:ext cx="4138650" cy="2664619"/>
          </a:xfrm>
          <a:custGeom>
            <a:avLst/>
            <a:gdLst>
              <a:gd name="connsiteX0" fmla="*/ 0 w 4138650"/>
              <a:gd name="connsiteY0" fmla="*/ 0 h 2664619"/>
              <a:gd name="connsiteX1" fmla="*/ 4138650 w 4138650"/>
              <a:gd name="connsiteY1" fmla="*/ 0 h 2664619"/>
              <a:gd name="connsiteX2" fmla="*/ 4138650 w 4138650"/>
              <a:gd name="connsiteY2" fmla="*/ 2664619 h 2664619"/>
              <a:gd name="connsiteX3" fmla="*/ 0 w 4138650"/>
              <a:gd name="connsiteY3" fmla="*/ 2664619 h 2664619"/>
              <a:gd name="connsiteX4" fmla="*/ 0 w 4138650"/>
              <a:gd name="connsiteY4" fmla="*/ 0 h 2664619"/>
              <a:gd name="connsiteX0" fmla="*/ 0 w 4138650"/>
              <a:gd name="connsiteY0" fmla="*/ 0 h 2664619"/>
              <a:gd name="connsiteX1" fmla="*/ 4138650 w 4138650"/>
              <a:gd name="connsiteY1" fmla="*/ 0 h 2664619"/>
              <a:gd name="connsiteX2" fmla="*/ 4138613 w 4138650"/>
              <a:gd name="connsiteY2" fmla="*/ 2300289 h 2664619"/>
              <a:gd name="connsiteX3" fmla="*/ 4138650 w 4138650"/>
              <a:gd name="connsiteY3" fmla="*/ 2664619 h 2664619"/>
              <a:gd name="connsiteX4" fmla="*/ 0 w 4138650"/>
              <a:gd name="connsiteY4" fmla="*/ 2664619 h 2664619"/>
              <a:gd name="connsiteX5" fmla="*/ 0 w 4138650"/>
              <a:gd name="connsiteY5" fmla="*/ 0 h 2664619"/>
              <a:gd name="connsiteX0" fmla="*/ 0 w 4138650"/>
              <a:gd name="connsiteY0" fmla="*/ 0 h 2839529"/>
              <a:gd name="connsiteX1" fmla="*/ 4138650 w 4138650"/>
              <a:gd name="connsiteY1" fmla="*/ 0 h 2839529"/>
              <a:gd name="connsiteX2" fmla="*/ 4138613 w 4138650"/>
              <a:gd name="connsiteY2" fmla="*/ 2300289 h 2839529"/>
              <a:gd name="connsiteX3" fmla="*/ 0 w 4138650"/>
              <a:gd name="connsiteY3" fmla="*/ 2664619 h 2839529"/>
              <a:gd name="connsiteX4" fmla="*/ 0 w 4138650"/>
              <a:gd name="connsiteY4" fmla="*/ 0 h 2839529"/>
              <a:gd name="connsiteX0" fmla="*/ 0 w 4138650"/>
              <a:gd name="connsiteY0" fmla="*/ 0 h 2664619"/>
              <a:gd name="connsiteX1" fmla="*/ 4138650 w 4138650"/>
              <a:gd name="connsiteY1" fmla="*/ 0 h 2664619"/>
              <a:gd name="connsiteX2" fmla="*/ 4138613 w 4138650"/>
              <a:gd name="connsiteY2" fmla="*/ 2300289 h 2664619"/>
              <a:gd name="connsiteX3" fmla="*/ 0 w 4138650"/>
              <a:gd name="connsiteY3" fmla="*/ 2664619 h 2664619"/>
              <a:gd name="connsiteX4" fmla="*/ 0 w 4138650"/>
              <a:gd name="connsiteY4" fmla="*/ 0 h 2664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8650" h="2664619">
                <a:moveTo>
                  <a:pt x="0" y="0"/>
                </a:moveTo>
                <a:lnTo>
                  <a:pt x="4138650" y="0"/>
                </a:lnTo>
                <a:cubicBezTo>
                  <a:pt x="4138638" y="766763"/>
                  <a:pt x="4138625" y="1533526"/>
                  <a:pt x="4138613" y="2300289"/>
                </a:cubicBezTo>
                <a:lnTo>
                  <a:pt x="0" y="2664619"/>
                </a:lnTo>
                <a:lnTo>
                  <a:pt x="0" y="0"/>
                </a:lnTo>
                <a:close/>
              </a:path>
            </a:pathLst>
          </a:cu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5" name="Text Placeholder 4"/>
          <p:cNvSpPr>
            <a:spLocks noGrp="1"/>
          </p:cNvSpPr>
          <p:nvPr>
            <p:ph type="body" sz="quarter" idx="15" hasCustomPrompt="1"/>
          </p:nvPr>
        </p:nvSpPr>
        <p:spPr>
          <a:xfrm>
            <a:off x="628650" y="3527425"/>
            <a:ext cx="10937875" cy="2854325"/>
          </a:xfrm>
        </p:spPr>
        <p:txBody>
          <a:bodyPr/>
          <a:lstStyle>
            <a:lvl1pPr>
              <a:defRPr>
                <a:solidFill>
                  <a:schemeClr val="bg1"/>
                </a:solidFill>
              </a:defRPr>
            </a:lvl1pPr>
            <a:lvl2pPr>
              <a:defRPr baseline="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GB" dirty="0" smtClean="0"/>
              <a:t>Insert text in </a:t>
            </a:r>
            <a:r>
              <a:rPr lang="en-GB" noProof="0" dirty="0" smtClean="0"/>
              <a:t>CorpoS (Body) 24 pt. (Mark-ups in Bold) </a:t>
            </a:r>
            <a:r>
              <a:rPr lang="en-GB" dirty="0" smtClean="0"/>
              <a:t>// for Body text: Home // Paragraph// Increase List Level</a:t>
            </a:r>
          </a:p>
          <a:p>
            <a:pPr lvl="1"/>
            <a:r>
              <a:rPr lang="en-GB" dirty="0" smtClean="0"/>
              <a:t>Second level (Body text)</a:t>
            </a:r>
          </a:p>
          <a:p>
            <a:pPr lvl="2"/>
            <a:r>
              <a:rPr lang="en-GB" dirty="0" smtClean="0"/>
              <a:t>Third level</a:t>
            </a:r>
          </a:p>
          <a:p>
            <a:pPr lvl="3"/>
            <a:r>
              <a:rPr lang="en-GB" dirty="0" smtClean="0"/>
              <a:t>Fourth level</a:t>
            </a:r>
          </a:p>
          <a:p>
            <a:pPr lvl="4"/>
            <a:r>
              <a:rPr lang="en-GB" dirty="0" smtClean="0"/>
              <a:t>Fifth level</a:t>
            </a:r>
          </a:p>
          <a:p>
            <a:pPr lvl="5"/>
            <a:r>
              <a:rPr lang="en-GB" dirty="0" smtClean="0"/>
              <a:t>Sixth level</a:t>
            </a:r>
          </a:p>
        </p:txBody>
      </p:sp>
    </p:spTree>
    <p:extLst>
      <p:ext uri="{BB962C8B-B14F-4D97-AF65-F5344CB8AC3E}">
        <p14:creationId xmlns:p14="http://schemas.microsoft.com/office/powerpoint/2010/main" val="237585545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2" pos="5028" userDrawn="1">
          <p15:clr>
            <a:srgbClr val="FBAE40"/>
          </p15:clr>
        </p15:guide>
        <p15:guide id="3" pos="5076" userDrawn="1">
          <p15:clr>
            <a:srgbClr val="FBAE40"/>
          </p15:clr>
        </p15:guide>
        <p15:guide id="4" pos="2943" userDrawn="1">
          <p15:clr>
            <a:srgbClr val="FBAE40"/>
          </p15:clr>
        </p15:guide>
        <p15:guide id="5" pos="2898" userDrawn="1">
          <p15:clr>
            <a:srgbClr val="FBAE40"/>
          </p15:clr>
        </p15:guide>
        <p15:guide id="6" orient="horz" pos="2222" userDrawn="1">
          <p15:clr>
            <a:srgbClr val="FBAE40"/>
          </p15:clr>
        </p15:guide>
        <p15:guide id="7" orient="horz" pos="402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Full image">
    <p:bg>
      <p:bgRef idx="1001">
        <a:schemeClr val="bg1"/>
      </p:bgRef>
    </p:bg>
    <p:spTree>
      <p:nvGrpSpPr>
        <p:cNvPr id="1" name=""/>
        <p:cNvGrpSpPr/>
        <p:nvPr/>
      </p:nvGrpSpPr>
      <p:grpSpPr>
        <a:xfrm>
          <a:off x="0" y="0"/>
          <a:ext cx="0" cy="0"/>
          <a:chOff x="0" y="0"/>
          <a:chExt cx="0" cy="0"/>
        </a:xfrm>
      </p:grpSpPr>
      <p:grpSp>
        <p:nvGrpSpPr>
          <p:cNvPr id="16" name="Regieanweisungen"/>
          <p:cNvGrpSpPr/>
          <p:nvPr userDrawn="1"/>
        </p:nvGrpSpPr>
        <p:grpSpPr>
          <a:xfrm>
            <a:off x="-2088000" y="-468000"/>
            <a:ext cx="13654799" cy="7794000"/>
            <a:chOff x="-2088000" y="-468000"/>
            <a:chExt cx="13654799" cy="7794000"/>
          </a:xfrm>
        </p:grpSpPr>
        <p:sp>
          <p:nvSpPr>
            <p:cNvPr id="17" name="Hilfslinien"/>
            <p:cNvSpPr txBox="1"/>
            <p:nvPr userDrawn="1"/>
          </p:nvSpPr>
          <p:spPr>
            <a:xfrm rot="10800000" flipH="1" flipV="1">
              <a:off x="630445" y="-468000"/>
              <a:ext cx="10936354" cy="360000"/>
            </a:xfrm>
            <a:prstGeom prst="rect">
              <a:avLst/>
            </a:prstGeom>
            <a:noFill/>
            <a:ln w="12700">
              <a:noFill/>
            </a:ln>
          </p:spPr>
          <p:txBody>
            <a:bodyPr vert="horz" wrap="square" lIns="0" tIns="0" rIns="0" bIns="0" rtlCol="0" anchor="b"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ctr" defTabSz="104290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chemeClr val="accent5"/>
                  </a:solidFill>
                  <a:effectLst/>
                  <a:uLnTx/>
                  <a:uFillTx/>
                  <a:latin typeface="+mn-lt"/>
                  <a:ea typeface="+mn-ea"/>
                  <a:cs typeface="+mn-cs"/>
                </a:rPr>
                <a:t>Show guides via menu bar: View // Show // tick Guides</a:t>
              </a:r>
            </a:p>
          </p:txBody>
        </p:sp>
        <p:sp>
          <p:nvSpPr>
            <p:cNvPr id="18" name="Fußzeile"/>
            <p:cNvSpPr txBox="1"/>
            <p:nvPr userDrawn="1"/>
          </p:nvSpPr>
          <p:spPr>
            <a:xfrm rot="10800000" flipH="1" flipV="1">
              <a:off x="2879999" y="6966000"/>
              <a:ext cx="8125200" cy="360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1042909" rtl="0" eaLnBrk="1" fontAlgn="auto" latinLnBrk="0" hangingPunct="1">
                <a:lnSpc>
                  <a:spcPct val="100000"/>
                </a:lnSpc>
                <a:spcBef>
                  <a:spcPts val="0"/>
                </a:spcBef>
                <a:spcAft>
                  <a:spcPts val="0"/>
                </a:spcAft>
                <a:buClrTx/>
                <a:buSzTx/>
                <a:buFontTx/>
                <a:buNone/>
                <a:tabLst/>
                <a:defRPr/>
              </a:pPr>
              <a:r>
                <a:rPr lang="en-GB" sz="1100" b="0" baseline="0" dirty="0" smtClean="0">
                  <a:solidFill>
                    <a:schemeClr val="accent5"/>
                  </a:solidFill>
                  <a:latin typeface="+mn-lt"/>
                </a:rPr>
                <a:t>Adjust footer (per slide or for several/all slides) via menu bar: Insert // Text // Header &amp; Footer</a:t>
              </a:r>
            </a:p>
          </p:txBody>
        </p:sp>
        <p:grpSp>
          <p:nvGrpSpPr>
            <p:cNvPr id="19" name="Hinweise links"/>
            <p:cNvGrpSpPr/>
            <p:nvPr userDrawn="1"/>
          </p:nvGrpSpPr>
          <p:grpSpPr>
            <a:xfrm>
              <a:off x="-2088000" y="0"/>
              <a:ext cx="1980000" cy="3528000"/>
              <a:chOff x="-2088000" y="0"/>
              <a:chExt cx="1980000" cy="3528000"/>
            </a:xfrm>
          </p:grpSpPr>
          <p:sp>
            <p:nvSpPr>
              <p:cNvPr id="31" name="Folie Wechsel/Zurücksetzen/Textebenen"/>
              <p:cNvSpPr txBox="1"/>
              <p:nvPr userDrawn="1"/>
            </p:nvSpPr>
            <p:spPr>
              <a:xfrm rot="10800000" flipH="1" flipV="1">
                <a:off x="-2088000" y="0"/>
                <a:ext cx="1980000" cy="3528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indent="0" algn="r">
                  <a:lnSpc>
                    <a:spcPct val="100000"/>
                  </a:lnSpc>
                  <a:spcBef>
                    <a:spcPts val="0"/>
                  </a:spcBef>
                  <a:spcAft>
                    <a:spcPts val="0"/>
                  </a:spcAft>
                </a:pPr>
                <a:r>
                  <a:rPr lang="en-GB" sz="1100" b="0" baseline="0" noProof="0" dirty="0" smtClean="0">
                    <a:solidFill>
                      <a:schemeClr val="accent5"/>
                    </a:solidFill>
                    <a:latin typeface="+mn-lt"/>
                  </a:rPr>
                  <a:t>Reset the slide back to its </a:t>
                </a:r>
              </a:p>
              <a:p>
                <a:pPr indent="0" algn="r">
                  <a:lnSpc>
                    <a:spcPct val="100000"/>
                  </a:lnSpc>
                  <a:spcBef>
                    <a:spcPts val="0"/>
                  </a:spcBef>
                  <a:spcAft>
                    <a:spcPts val="0"/>
                  </a:spcAft>
                </a:pPr>
                <a:r>
                  <a:rPr lang="en-GB" sz="1100" b="0" baseline="0" noProof="0" dirty="0" smtClean="0">
                    <a:solidFill>
                      <a:schemeClr val="accent5"/>
                    </a:solidFill>
                    <a:latin typeface="+mn-lt"/>
                  </a:rPr>
                  <a:t>original form 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Reset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slide layout </a:t>
                </a:r>
              </a:p>
              <a:p>
                <a:pPr indent="0" algn="r">
                  <a:lnSpc>
                    <a:spcPct val="100000"/>
                  </a:lnSpc>
                  <a:spcBef>
                    <a:spcPts val="0"/>
                  </a:spcBef>
                  <a:spcAft>
                    <a:spcPts val="0"/>
                  </a:spcAft>
                </a:pPr>
                <a:r>
                  <a:rPr lang="en-GB" sz="1100" b="0" baseline="0" noProof="0" dirty="0" smtClean="0">
                    <a:solidFill>
                      <a:schemeClr val="accent5"/>
                    </a:solidFill>
                    <a:latin typeface="+mn-lt"/>
                  </a:rPr>
                  <a:t>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Layout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text level</a:t>
                </a:r>
              </a:p>
              <a:p>
                <a:pPr indent="0" algn="r">
                  <a:lnSpc>
                    <a:spcPct val="100000"/>
                  </a:lnSpc>
                  <a:spcBef>
                    <a:spcPts val="0"/>
                  </a:spcBef>
                  <a:spcAft>
                    <a:spcPts val="0"/>
                  </a:spcAft>
                </a:pPr>
                <a:r>
                  <a:rPr lang="en-GB" sz="1100" b="0" baseline="0" noProof="0" dirty="0" smtClean="0">
                    <a:solidFill>
                      <a:schemeClr val="accent5"/>
                    </a:solidFill>
                    <a:latin typeface="+mn-lt"/>
                  </a:rPr>
                  <a:t>via menu bar: </a:t>
                </a:r>
                <a:br>
                  <a:rPr lang="en-GB" sz="1100" b="0" baseline="0" noProof="0" dirty="0" smtClean="0">
                    <a:solidFill>
                      <a:schemeClr val="accent5"/>
                    </a:solidFill>
                    <a:latin typeface="+mn-lt"/>
                  </a:rPr>
                </a:br>
                <a:r>
                  <a:rPr lang="en-GB" sz="1100" b="0" baseline="0" noProof="0" dirty="0" smtClean="0">
                    <a:solidFill>
                      <a:schemeClr val="accent5"/>
                    </a:solidFill>
                    <a:latin typeface="+mn-lt"/>
                  </a:rPr>
                  <a:t>Home // Paragraph // Increase/</a:t>
                </a:r>
              </a:p>
              <a:p>
                <a:pPr indent="0" algn="r">
                  <a:lnSpc>
                    <a:spcPct val="100000"/>
                  </a:lnSpc>
                  <a:spcBef>
                    <a:spcPts val="0"/>
                  </a:spcBef>
                  <a:spcAft>
                    <a:spcPts val="0"/>
                  </a:spcAft>
                </a:pPr>
                <a:r>
                  <a:rPr lang="en-GB" sz="1100" b="0" baseline="0" noProof="0" dirty="0" smtClean="0">
                    <a:solidFill>
                      <a:schemeClr val="accent5"/>
                    </a:solidFill>
                    <a:latin typeface="+mn-lt"/>
                  </a:rPr>
                  <a:t>Decrease List Level</a:t>
                </a:r>
              </a:p>
            </p:txBody>
          </p:sp>
          <p:grpSp>
            <p:nvGrpSpPr>
              <p:cNvPr id="32" name="Listenebenen"/>
              <p:cNvGrpSpPr/>
              <p:nvPr userDrawn="1"/>
            </p:nvGrpSpPr>
            <p:grpSpPr>
              <a:xfrm>
                <a:off x="-1692000" y="2232000"/>
                <a:ext cx="1548000" cy="792000"/>
                <a:chOff x="-1692000" y="2160000"/>
                <a:chExt cx="1548000" cy="792000"/>
              </a:xfrm>
            </p:grpSpPr>
            <p:sp>
              <p:nvSpPr>
                <p:cNvPr id="33" name="Text // Listenebene erhöhen"/>
                <p:cNvSpPr txBox="1"/>
                <p:nvPr userDrawn="1"/>
              </p:nvSpPr>
              <p:spPr>
                <a:xfrm>
                  <a:off x="-1692000" y="2160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Increase</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sp>
              <p:nvSpPr>
                <p:cNvPr id="34" name="Text // Listenebene verringern"/>
                <p:cNvSpPr txBox="1"/>
                <p:nvPr userDrawn="1"/>
              </p:nvSpPr>
              <p:spPr>
                <a:xfrm>
                  <a:off x="-1692000" y="2628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Decrease </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pic>
              <p:nvPicPr>
                <p:cNvPr id="35" name="Listenebene erhöhen"/>
                <p:cNvPicPr>
                  <a:picLocks noChangeAspect="1"/>
                </p:cNvPicPr>
                <p:nvPr userDrawn="1"/>
              </p:nvPicPr>
              <p:blipFill>
                <a:blip r:embed="rId2"/>
                <a:stretch>
                  <a:fillRect/>
                </a:stretch>
              </p:blipFill>
              <p:spPr>
                <a:xfrm>
                  <a:off x="-900000" y="2160000"/>
                  <a:ext cx="756000" cy="324000"/>
                </a:xfrm>
                <a:prstGeom prst="rect">
                  <a:avLst/>
                </a:prstGeom>
              </p:spPr>
            </p:pic>
            <p:pic>
              <p:nvPicPr>
                <p:cNvPr id="36" name="Listenebene verringern"/>
                <p:cNvPicPr>
                  <a:picLocks noChangeAspect="1"/>
                </p:cNvPicPr>
                <p:nvPr userDrawn="1"/>
              </p:nvPicPr>
              <p:blipFill>
                <a:blip r:embed="rId3"/>
                <a:stretch>
                  <a:fillRect/>
                </a:stretch>
              </p:blipFill>
              <p:spPr>
                <a:xfrm>
                  <a:off x="-900000" y="2628000"/>
                  <a:ext cx="756000" cy="322369"/>
                </a:xfrm>
                <a:prstGeom prst="rect">
                  <a:avLst/>
                </a:prstGeom>
              </p:spPr>
            </p:pic>
          </p:grpSp>
        </p:grpSp>
      </p:grpSp>
      <p:sp>
        <p:nvSpPr>
          <p:cNvPr id="20" name="Daimler AG (Wortmarke)"/>
          <p:cNvSpPr>
            <a:spLocks noChangeArrowheads="1"/>
          </p:cNvSpPr>
          <p:nvPr userDrawn="1"/>
        </p:nvSpPr>
        <p:spPr bwMode="auto">
          <a:xfrm>
            <a:off x="630000" y="6566400"/>
            <a:ext cx="2088000" cy="2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defPPr>
              <a:defRPr lang="de-DE"/>
            </a:defPPr>
            <a:lvl1pPr algn="l" rtl="0" fontAlgn="base">
              <a:spcBef>
                <a:spcPct val="0"/>
              </a:spcBef>
              <a:spcAft>
                <a:spcPct val="0"/>
              </a:spcAft>
              <a:defRPr kern="1200">
                <a:solidFill>
                  <a:schemeClr val="tx1"/>
                </a:solidFill>
                <a:latin typeface="CorpoS" charset="0"/>
                <a:ea typeface="ＭＳ Ｐゴシック" charset="0"/>
                <a:cs typeface="ＭＳ Ｐゴシック" charset="0"/>
              </a:defRPr>
            </a:lvl1pPr>
            <a:lvl2pPr marL="609768" algn="l" rtl="0" fontAlgn="base">
              <a:spcBef>
                <a:spcPct val="0"/>
              </a:spcBef>
              <a:spcAft>
                <a:spcPct val="0"/>
              </a:spcAft>
              <a:defRPr kern="1200">
                <a:solidFill>
                  <a:schemeClr val="tx1"/>
                </a:solidFill>
                <a:latin typeface="CorpoS" charset="0"/>
                <a:ea typeface="ＭＳ Ｐゴシック" charset="0"/>
                <a:cs typeface="ＭＳ Ｐゴシック" charset="0"/>
              </a:defRPr>
            </a:lvl2pPr>
            <a:lvl3pPr marL="1219535" algn="l" rtl="0" fontAlgn="base">
              <a:spcBef>
                <a:spcPct val="0"/>
              </a:spcBef>
              <a:spcAft>
                <a:spcPct val="0"/>
              </a:spcAft>
              <a:defRPr kern="1200">
                <a:solidFill>
                  <a:schemeClr val="tx1"/>
                </a:solidFill>
                <a:latin typeface="CorpoS" charset="0"/>
                <a:ea typeface="ＭＳ Ｐゴシック" charset="0"/>
                <a:cs typeface="ＭＳ Ｐゴシック" charset="0"/>
              </a:defRPr>
            </a:lvl3pPr>
            <a:lvl4pPr marL="1829303" algn="l" rtl="0" fontAlgn="base">
              <a:spcBef>
                <a:spcPct val="0"/>
              </a:spcBef>
              <a:spcAft>
                <a:spcPct val="0"/>
              </a:spcAft>
              <a:defRPr kern="1200">
                <a:solidFill>
                  <a:schemeClr val="tx1"/>
                </a:solidFill>
                <a:latin typeface="CorpoS" charset="0"/>
                <a:ea typeface="ＭＳ Ｐゴシック" charset="0"/>
                <a:cs typeface="ＭＳ Ｐゴシック" charset="0"/>
              </a:defRPr>
            </a:lvl4pPr>
            <a:lvl5pPr marL="2439071" algn="l" rtl="0" fontAlgn="base">
              <a:spcBef>
                <a:spcPct val="0"/>
              </a:spcBef>
              <a:spcAft>
                <a:spcPct val="0"/>
              </a:spcAft>
              <a:defRPr kern="1200">
                <a:solidFill>
                  <a:schemeClr val="tx1"/>
                </a:solidFill>
                <a:latin typeface="CorpoS" charset="0"/>
                <a:ea typeface="ＭＳ Ｐゴシック" charset="0"/>
                <a:cs typeface="ＭＳ Ｐゴシック" charset="0"/>
              </a:defRPr>
            </a:lvl5pPr>
            <a:lvl6pPr marL="3048838" algn="l" defTabSz="609768" rtl="0" eaLnBrk="1" latinLnBrk="0" hangingPunct="1">
              <a:defRPr kern="1200">
                <a:solidFill>
                  <a:schemeClr val="tx1"/>
                </a:solidFill>
                <a:latin typeface="CorpoS" charset="0"/>
                <a:ea typeface="ＭＳ Ｐゴシック" charset="0"/>
                <a:cs typeface="ＭＳ Ｐゴシック" charset="0"/>
              </a:defRPr>
            </a:lvl6pPr>
            <a:lvl7pPr marL="3658606" algn="l" defTabSz="609768" rtl="0" eaLnBrk="1" latinLnBrk="0" hangingPunct="1">
              <a:defRPr kern="1200">
                <a:solidFill>
                  <a:schemeClr val="tx1"/>
                </a:solidFill>
                <a:latin typeface="CorpoS" charset="0"/>
                <a:ea typeface="ＭＳ Ｐゴシック" charset="0"/>
                <a:cs typeface="ＭＳ Ｐゴシック" charset="0"/>
              </a:defRPr>
            </a:lvl7pPr>
            <a:lvl8pPr marL="4268373" algn="l" defTabSz="609768" rtl="0" eaLnBrk="1" latinLnBrk="0" hangingPunct="1">
              <a:defRPr kern="1200">
                <a:solidFill>
                  <a:schemeClr val="tx1"/>
                </a:solidFill>
                <a:latin typeface="CorpoS" charset="0"/>
                <a:ea typeface="ＭＳ Ｐゴシック" charset="0"/>
                <a:cs typeface="ＭＳ Ｐゴシック" charset="0"/>
              </a:defRPr>
            </a:lvl8pPr>
            <a:lvl9pPr marL="4878141" algn="l" defTabSz="609768" rtl="0" eaLnBrk="1" latinLnBrk="0" hangingPunct="1">
              <a:defRPr kern="1200">
                <a:solidFill>
                  <a:schemeClr val="tx1"/>
                </a:solidFill>
                <a:latin typeface="CorpoS" charset="0"/>
                <a:ea typeface="ＭＳ Ｐゴシック" charset="0"/>
                <a:cs typeface="ＭＳ Ｐゴシック" charset="0"/>
              </a:defRPr>
            </a:lvl9pPr>
          </a:lstStyle>
          <a:p>
            <a:pPr>
              <a:defRPr/>
            </a:pPr>
            <a:r>
              <a:rPr lang="en-GB" sz="1200" dirty="0" smtClean="0">
                <a:latin typeface="+mn-lt"/>
                <a:cs typeface="Daimler CS"/>
              </a:rPr>
              <a:t>Daimler AG</a:t>
            </a:r>
            <a:endParaRPr lang="en-GB" sz="1200" dirty="0">
              <a:latin typeface="+mn-lt"/>
              <a:cs typeface="Daimler CS"/>
            </a:endParaRPr>
          </a:p>
        </p:txBody>
      </p:sp>
      <p:sp>
        <p:nvSpPr>
          <p:cNvPr id="11" name="Footer Placeholder 10"/>
          <p:cNvSpPr>
            <a:spLocks noGrp="1"/>
          </p:cNvSpPr>
          <p:nvPr>
            <p:ph type="ftr" sz="quarter" idx="11"/>
          </p:nvPr>
        </p:nvSpPr>
        <p:spPr>
          <a:xfrm>
            <a:off x="2879999" y="6566400"/>
            <a:ext cx="8125200" cy="216000"/>
          </a:xfrm>
          <a:prstGeom prst="rect">
            <a:avLst/>
          </a:prstGeom>
        </p:spPr>
        <p:txBody>
          <a:bodyPr/>
          <a:lstStyle/>
          <a:p>
            <a:r>
              <a:rPr lang="en-GB" dirty="0" smtClean="0"/>
              <a:t>Title of presentation / Department / Date /</a:t>
            </a:r>
          </a:p>
        </p:txBody>
      </p:sp>
      <p:sp>
        <p:nvSpPr>
          <p:cNvPr id="12" name="Slide Number Placeholder 11"/>
          <p:cNvSpPr>
            <a:spLocks noGrp="1"/>
          </p:cNvSpPr>
          <p:nvPr>
            <p:ph type="sldNum" sz="quarter" idx="12"/>
          </p:nvPr>
        </p:nvSpPr>
        <p:spPr/>
        <p:txBody>
          <a:bodyPr/>
          <a:lstStyle/>
          <a:p>
            <a:r>
              <a:rPr lang="en-GB" dirty="0" smtClean="0"/>
              <a:t>Page </a:t>
            </a:r>
            <a:fld id="{52531704-8F80-415D-BD2B-6B9991AE822F}" type="slidenum">
              <a:rPr lang="en-GB" smtClean="0"/>
              <a:pPr/>
              <a:t>‹#›</a:t>
            </a:fld>
            <a:endParaRPr lang="en-GB" dirty="0"/>
          </a:p>
        </p:txBody>
      </p:sp>
      <p:sp>
        <p:nvSpPr>
          <p:cNvPr id="14" name="Picture Placeholder 3"/>
          <p:cNvSpPr>
            <a:spLocks noGrp="1"/>
          </p:cNvSpPr>
          <p:nvPr>
            <p:ph type="pic" sz="quarter" idx="13" hasCustomPrompt="1"/>
          </p:nvPr>
        </p:nvSpPr>
        <p:spPr bwMode="gray">
          <a:xfrm>
            <a:off x="0" y="0"/>
            <a:ext cx="12196800" cy="6488113"/>
          </a:xfrm>
          <a:prstGeom prst="rect">
            <a:avLst/>
          </a:pr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Tree>
    <p:extLst>
      <p:ext uri="{BB962C8B-B14F-4D97-AF65-F5344CB8AC3E}">
        <p14:creationId xmlns:p14="http://schemas.microsoft.com/office/powerpoint/2010/main" val="335323816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408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 Title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4" name="Regieanweisungen"/>
          <p:cNvGrpSpPr/>
          <p:nvPr userDrawn="1"/>
        </p:nvGrpSpPr>
        <p:grpSpPr>
          <a:xfrm>
            <a:off x="-2088000" y="-468000"/>
            <a:ext cx="13654799" cy="7794000"/>
            <a:chOff x="-2088000" y="-468000"/>
            <a:chExt cx="13654799" cy="7794000"/>
          </a:xfrm>
        </p:grpSpPr>
        <p:sp>
          <p:nvSpPr>
            <p:cNvPr id="15" name="Hilfslinien"/>
            <p:cNvSpPr txBox="1"/>
            <p:nvPr userDrawn="1"/>
          </p:nvSpPr>
          <p:spPr>
            <a:xfrm rot="10800000" flipH="1" flipV="1">
              <a:off x="630445" y="-468000"/>
              <a:ext cx="10936354" cy="360000"/>
            </a:xfrm>
            <a:prstGeom prst="rect">
              <a:avLst/>
            </a:prstGeom>
            <a:noFill/>
            <a:ln w="12700">
              <a:noFill/>
            </a:ln>
          </p:spPr>
          <p:txBody>
            <a:bodyPr vert="horz" wrap="square" lIns="0" tIns="0" rIns="0" bIns="0" rtlCol="0" anchor="b"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ctr" defTabSz="104290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chemeClr val="accent5"/>
                  </a:solidFill>
                  <a:effectLst/>
                  <a:uLnTx/>
                  <a:uFillTx/>
                  <a:latin typeface="+mn-lt"/>
                  <a:ea typeface="+mn-ea"/>
                  <a:cs typeface="+mn-cs"/>
                </a:rPr>
                <a:t>Show guides via menu bar: View // Show // tick Guides</a:t>
              </a:r>
            </a:p>
          </p:txBody>
        </p:sp>
        <p:sp>
          <p:nvSpPr>
            <p:cNvPr id="16" name="Fußzeile"/>
            <p:cNvSpPr txBox="1"/>
            <p:nvPr userDrawn="1"/>
          </p:nvSpPr>
          <p:spPr>
            <a:xfrm rot="10800000" flipH="1" flipV="1">
              <a:off x="2879999" y="6966000"/>
              <a:ext cx="8125200" cy="360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1042909" rtl="0" eaLnBrk="1" fontAlgn="auto" latinLnBrk="0" hangingPunct="1">
                <a:lnSpc>
                  <a:spcPct val="100000"/>
                </a:lnSpc>
                <a:spcBef>
                  <a:spcPts val="0"/>
                </a:spcBef>
                <a:spcAft>
                  <a:spcPts val="0"/>
                </a:spcAft>
                <a:buClrTx/>
                <a:buSzTx/>
                <a:buFontTx/>
                <a:buNone/>
                <a:tabLst/>
                <a:defRPr/>
              </a:pPr>
              <a:r>
                <a:rPr lang="en-GB" sz="1100" b="0" baseline="0" dirty="0" smtClean="0">
                  <a:solidFill>
                    <a:schemeClr val="accent5"/>
                  </a:solidFill>
                  <a:latin typeface="+mn-lt"/>
                </a:rPr>
                <a:t>Adjust footer (per slide or for several/all slides) via menu bar: Insert // Text // Header &amp; Footer</a:t>
              </a:r>
            </a:p>
          </p:txBody>
        </p:sp>
        <p:grpSp>
          <p:nvGrpSpPr>
            <p:cNvPr id="27" name="Hinweise links"/>
            <p:cNvGrpSpPr/>
            <p:nvPr userDrawn="1"/>
          </p:nvGrpSpPr>
          <p:grpSpPr>
            <a:xfrm>
              <a:off x="-2088000" y="0"/>
              <a:ext cx="1980000" cy="3528000"/>
              <a:chOff x="-2088000" y="0"/>
              <a:chExt cx="1980000" cy="3528000"/>
            </a:xfrm>
          </p:grpSpPr>
          <p:sp>
            <p:nvSpPr>
              <p:cNvPr id="29" name="Folie Wechsel/Zurücksetzen/Textebenen"/>
              <p:cNvSpPr txBox="1"/>
              <p:nvPr userDrawn="1"/>
            </p:nvSpPr>
            <p:spPr>
              <a:xfrm rot="10800000" flipH="1" flipV="1">
                <a:off x="-2088000" y="0"/>
                <a:ext cx="1980000" cy="3528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indent="0" algn="r">
                  <a:lnSpc>
                    <a:spcPct val="100000"/>
                  </a:lnSpc>
                  <a:spcBef>
                    <a:spcPts val="0"/>
                  </a:spcBef>
                  <a:spcAft>
                    <a:spcPts val="0"/>
                  </a:spcAft>
                </a:pPr>
                <a:r>
                  <a:rPr lang="en-GB" sz="1100" b="0" baseline="0" noProof="0" dirty="0" smtClean="0">
                    <a:solidFill>
                      <a:schemeClr val="accent5"/>
                    </a:solidFill>
                    <a:latin typeface="+mn-lt"/>
                  </a:rPr>
                  <a:t>Reset the slide back to its </a:t>
                </a:r>
              </a:p>
              <a:p>
                <a:pPr indent="0" algn="r">
                  <a:lnSpc>
                    <a:spcPct val="100000"/>
                  </a:lnSpc>
                  <a:spcBef>
                    <a:spcPts val="0"/>
                  </a:spcBef>
                  <a:spcAft>
                    <a:spcPts val="0"/>
                  </a:spcAft>
                </a:pPr>
                <a:r>
                  <a:rPr lang="en-GB" sz="1100" b="0" baseline="0" noProof="0" dirty="0" smtClean="0">
                    <a:solidFill>
                      <a:schemeClr val="accent5"/>
                    </a:solidFill>
                    <a:latin typeface="+mn-lt"/>
                  </a:rPr>
                  <a:t>original form 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Reset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slide layout </a:t>
                </a:r>
              </a:p>
              <a:p>
                <a:pPr indent="0" algn="r">
                  <a:lnSpc>
                    <a:spcPct val="100000"/>
                  </a:lnSpc>
                  <a:spcBef>
                    <a:spcPts val="0"/>
                  </a:spcBef>
                  <a:spcAft>
                    <a:spcPts val="0"/>
                  </a:spcAft>
                </a:pPr>
                <a:r>
                  <a:rPr lang="en-GB" sz="1100" b="0" baseline="0" noProof="0" dirty="0" smtClean="0">
                    <a:solidFill>
                      <a:schemeClr val="accent5"/>
                    </a:solidFill>
                    <a:latin typeface="+mn-lt"/>
                  </a:rPr>
                  <a:t>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Layout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text level</a:t>
                </a:r>
              </a:p>
              <a:p>
                <a:pPr indent="0" algn="r">
                  <a:lnSpc>
                    <a:spcPct val="100000"/>
                  </a:lnSpc>
                  <a:spcBef>
                    <a:spcPts val="0"/>
                  </a:spcBef>
                  <a:spcAft>
                    <a:spcPts val="0"/>
                  </a:spcAft>
                </a:pPr>
                <a:r>
                  <a:rPr lang="en-GB" sz="1100" b="0" baseline="0" noProof="0" dirty="0" smtClean="0">
                    <a:solidFill>
                      <a:schemeClr val="accent5"/>
                    </a:solidFill>
                    <a:latin typeface="+mn-lt"/>
                  </a:rPr>
                  <a:t>via menu bar: </a:t>
                </a:r>
                <a:br>
                  <a:rPr lang="en-GB" sz="1100" b="0" baseline="0" noProof="0" dirty="0" smtClean="0">
                    <a:solidFill>
                      <a:schemeClr val="accent5"/>
                    </a:solidFill>
                    <a:latin typeface="+mn-lt"/>
                  </a:rPr>
                </a:br>
                <a:r>
                  <a:rPr lang="en-GB" sz="1100" b="0" baseline="0" noProof="0" dirty="0" smtClean="0">
                    <a:solidFill>
                      <a:schemeClr val="accent5"/>
                    </a:solidFill>
                    <a:latin typeface="+mn-lt"/>
                  </a:rPr>
                  <a:t>Home // Paragraph // Increase/</a:t>
                </a:r>
              </a:p>
              <a:p>
                <a:pPr indent="0" algn="r">
                  <a:lnSpc>
                    <a:spcPct val="100000"/>
                  </a:lnSpc>
                  <a:spcBef>
                    <a:spcPts val="0"/>
                  </a:spcBef>
                  <a:spcAft>
                    <a:spcPts val="0"/>
                  </a:spcAft>
                </a:pPr>
                <a:r>
                  <a:rPr lang="en-GB" sz="1100" b="0" baseline="0" noProof="0" dirty="0" smtClean="0">
                    <a:solidFill>
                      <a:schemeClr val="accent5"/>
                    </a:solidFill>
                    <a:latin typeface="+mn-lt"/>
                  </a:rPr>
                  <a:t>Decrease List Level</a:t>
                </a:r>
              </a:p>
            </p:txBody>
          </p:sp>
          <p:grpSp>
            <p:nvGrpSpPr>
              <p:cNvPr id="30" name="Listenebenen"/>
              <p:cNvGrpSpPr/>
              <p:nvPr userDrawn="1"/>
            </p:nvGrpSpPr>
            <p:grpSpPr>
              <a:xfrm>
                <a:off x="-1692000" y="2232000"/>
                <a:ext cx="1548000" cy="792000"/>
                <a:chOff x="-1692000" y="2160000"/>
                <a:chExt cx="1548000" cy="792000"/>
              </a:xfrm>
            </p:grpSpPr>
            <p:sp>
              <p:nvSpPr>
                <p:cNvPr id="31" name="Text // Listenebene erhöhen"/>
                <p:cNvSpPr txBox="1"/>
                <p:nvPr userDrawn="1"/>
              </p:nvSpPr>
              <p:spPr>
                <a:xfrm>
                  <a:off x="-1692000" y="2160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Increase</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sp>
              <p:nvSpPr>
                <p:cNvPr id="32" name="Text // Listenebene verringern"/>
                <p:cNvSpPr txBox="1"/>
                <p:nvPr userDrawn="1"/>
              </p:nvSpPr>
              <p:spPr>
                <a:xfrm>
                  <a:off x="-1692000" y="2628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Decrease </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pic>
              <p:nvPicPr>
                <p:cNvPr id="33" name="Listenebene erhöhen"/>
                <p:cNvPicPr>
                  <a:picLocks noChangeAspect="1"/>
                </p:cNvPicPr>
                <p:nvPr userDrawn="1"/>
              </p:nvPicPr>
              <p:blipFill>
                <a:blip r:embed="rId3"/>
                <a:stretch>
                  <a:fillRect/>
                </a:stretch>
              </p:blipFill>
              <p:spPr>
                <a:xfrm>
                  <a:off x="-900000" y="2160000"/>
                  <a:ext cx="756000" cy="324000"/>
                </a:xfrm>
                <a:prstGeom prst="rect">
                  <a:avLst/>
                </a:prstGeom>
              </p:spPr>
            </p:pic>
            <p:pic>
              <p:nvPicPr>
                <p:cNvPr id="34" name="Listenebene verringern"/>
                <p:cNvPicPr>
                  <a:picLocks noChangeAspect="1"/>
                </p:cNvPicPr>
                <p:nvPr userDrawn="1"/>
              </p:nvPicPr>
              <p:blipFill>
                <a:blip r:embed="rId4"/>
                <a:stretch>
                  <a:fillRect/>
                </a:stretch>
              </p:blipFill>
              <p:spPr>
                <a:xfrm>
                  <a:off x="-900000" y="2628000"/>
                  <a:ext cx="756000" cy="322369"/>
                </a:xfrm>
                <a:prstGeom prst="rect">
                  <a:avLst/>
                </a:prstGeom>
              </p:spPr>
            </p:pic>
          </p:grpSp>
        </p:grpSp>
      </p:grpSp>
      <p:sp>
        <p:nvSpPr>
          <p:cNvPr id="2" name="Titel 1"/>
          <p:cNvSpPr>
            <a:spLocks noGrp="1"/>
          </p:cNvSpPr>
          <p:nvPr>
            <p:ph type="ctrTitle" hasCustomPrompt="1"/>
          </p:nvPr>
        </p:nvSpPr>
        <p:spPr>
          <a:xfrm>
            <a:off x="628650" y="5122466"/>
            <a:ext cx="10937875" cy="1025922"/>
          </a:xfrm>
        </p:spPr>
        <p:txBody>
          <a:bodyPr wrap="square" anchor="b" anchorCtr="0">
            <a:spAutoFit/>
          </a:bodyPr>
          <a:lstStyle>
            <a:lvl1pPr>
              <a:defRPr/>
            </a:lvl1pPr>
          </a:lstStyle>
          <a:p>
            <a:r>
              <a:rPr lang="en-GB" dirty="0" smtClean="0"/>
              <a:t>Referent’s name: </a:t>
            </a:r>
            <a:r>
              <a:rPr lang="en-GB" noProof="0" dirty="0" smtClean="0"/>
              <a:t>CorpoS </a:t>
            </a:r>
            <a:r>
              <a:rPr lang="en-GB" dirty="0" smtClean="0"/>
              <a:t>(Body) 35 pt. Presentation title</a:t>
            </a:r>
            <a:br>
              <a:rPr lang="en-GB" dirty="0" smtClean="0"/>
            </a:br>
            <a:r>
              <a:rPr lang="en-GB" dirty="0" smtClean="0"/>
              <a:t>in two or more lines of text, dd. </a:t>
            </a:r>
            <a:r>
              <a:rPr lang="en-GB" dirty="0" err="1" smtClean="0"/>
              <a:t>mmmm</a:t>
            </a:r>
            <a:r>
              <a:rPr lang="en-GB" dirty="0" smtClean="0"/>
              <a:t> </a:t>
            </a:r>
            <a:r>
              <a:rPr lang="en-GB" dirty="0" err="1" smtClean="0"/>
              <a:t>yyyy</a:t>
            </a:r>
            <a:endParaRPr lang="en-GB" dirty="0"/>
          </a:p>
        </p:txBody>
      </p:sp>
      <p:pic>
        <p:nvPicPr>
          <p:cNvPr id="28" name="Wortmarke DAIMLER" descr="Daimler_RGB_100mm.pn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30000" y="791036"/>
            <a:ext cx="3420000" cy="462835"/>
          </a:xfrm>
          <a:prstGeom prst="rect">
            <a:avLst/>
          </a:prstGeom>
        </p:spPr>
      </p:pic>
    </p:spTree>
    <p:extLst>
      <p:ext uri="{BB962C8B-B14F-4D97-AF65-F5344CB8AC3E}">
        <p14:creationId xmlns:p14="http://schemas.microsoft.com/office/powerpoint/2010/main" val="61931629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3873"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image/ 2 columns">
    <p:bg>
      <p:bgRef idx="1001">
        <a:schemeClr val="bg1"/>
      </p:bgRef>
    </p:bg>
    <p:spTree>
      <p:nvGrpSpPr>
        <p:cNvPr id="1" name=""/>
        <p:cNvGrpSpPr/>
        <p:nvPr/>
      </p:nvGrpSpPr>
      <p:grpSpPr>
        <a:xfrm>
          <a:off x="0" y="0"/>
          <a:ext cx="0" cy="0"/>
          <a:chOff x="0" y="0"/>
          <a:chExt cx="0" cy="0"/>
        </a:xfrm>
      </p:grpSpPr>
      <p:grpSp>
        <p:nvGrpSpPr>
          <p:cNvPr id="16" name="Regieanweisungen"/>
          <p:cNvGrpSpPr/>
          <p:nvPr userDrawn="1"/>
        </p:nvGrpSpPr>
        <p:grpSpPr>
          <a:xfrm>
            <a:off x="-2088000" y="-468000"/>
            <a:ext cx="13654799" cy="7794000"/>
            <a:chOff x="-2088000" y="-468000"/>
            <a:chExt cx="13654799" cy="7794000"/>
          </a:xfrm>
        </p:grpSpPr>
        <p:sp>
          <p:nvSpPr>
            <p:cNvPr id="17" name="Hilfslinien"/>
            <p:cNvSpPr txBox="1"/>
            <p:nvPr userDrawn="1"/>
          </p:nvSpPr>
          <p:spPr>
            <a:xfrm rot="10800000" flipH="1" flipV="1">
              <a:off x="630445" y="-468000"/>
              <a:ext cx="10936354" cy="360000"/>
            </a:xfrm>
            <a:prstGeom prst="rect">
              <a:avLst/>
            </a:prstGeom>
            <a:noFill/>
            <a:ln w="12700">
              <a:noFill/>
            </a:ln>
          </p:spPr>
          <p:txBody>
            <a:bodyPr vert="horz" wrap="square" lIns="0" tIns="0" rIns="0" bIns="0" rtlCol="0" anchor="b"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ctr" defTabSz="104290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chemeClr val="accent5"/>
                  </a:solidFill>
                  <a:effectLst/>
                  <a:uLnTx/>
                  <a:uFillTx/>
                  <a:latin typeface="+mn-lt"/>
                  <a:ea typeface="+mn-ea"/>
                  <a:cs typeface="+mn-cs"/>
                </a:rPr>
                <a:t>Show guides via menu bar: View // Show // tick Guides</a:t>
              </a:r>
            </a:p>
          </p:txBody>
        </p:sp>
        <p:sp>
          <p:nvSpPr>
            <p:cNvPr id="18" name="Fußzeile"/>
            <p:cNvSpPr txBox="1"/>
            <p:nvPr userDrawn="1"/>
          </p:nvSpPr>
          <p:spPr>
            <a:xfrm rot="10800000" flipH="1" flipV="1">
              <a:off x="2879999" y="6966000"/>
              <a:ext cx="8125200" cy="360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1042909" rtl="0" eaLnBrk="1" fontAlgn="auto" latinLnBrk="0" hangingPunct="1">
                <a:lnSpc>
                  <a:spcPct val="100000"/>
                </a:lnSpc>
                <a:spcBef>
                  <a:spcPts val="0"/>
                </a:spcBef>
                <a:spcAft>
                  <a:spcPts val="0"/>
                </a:spcAft>
                <a:buClrTx/>
                <a:buSzTx/>
                <a:buFontTx/>
                <a:buNone/>
                <a:tabLst/>
                <a:defRPr/>
              </a:pPr>
              <a:r>
                <a:rPr lang="en-GB" sz="1100" b="0" baseline="0" dirty="0" smtClean="0">
                  <a:solidFill>
                    <a:schemeClr val="accent5"/>
                  </a:solidFill>
                  <a:latin typeface="+mn-lt"/>
                </a:rPr>
                <a:t>Adjust footer (per slide or for several/all slides) via menu bar: Insert // Text // Header &amp; Footer</a:t>
              </a:r>
            </a:p>
          </p:txBody>
        </p:sp>
        <p:grpSp>
          <p:nvGrpSpPr>
            <p:cNvPr id="19" name="Hinweise links"/>
            <p:cNvGrpSpPr/>
            <p:nvPr userDrawn="1"/>
          </p:nvGrpSpPr>
          <p:grpSpPr>
            <a:xfrm>
              <a:off x="-2088000" y="0"/>
              <a:ext cx="1980000" cy="3528000"/>
              <a:chOff x="-2088000" y="0"/>
              <a:chExt cx="1980000" cy="3528000"/>
            </a:xfrm>
          </p:grpSpPr>
          <p:sp>
            <p:nvSpPr>
              <p:cNvPr id="31" name="Folie Wechsel/Zurücksetzen/Textebenen"/>
              <p:cNvSpPr txBox="1"/>
              <p:nvPr userDrawn="1"/>
            </p:nvSpPr>
            <p:spPr>
              <a:xfrm rot="10800000" flipH="1" flipV="1">
                <a:off x="-2088000" y="0"/>
                <a:ext cx="1980000" cy="3528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indent="0" algn="r">
                  <a:lnSpc>
                    <a:spcPct val="100000"/>
                  </a:lnSpc>
                  <a:spcBef>
                    <a:spcPts val="0"/>
                  </a:spcBef>
                  <a:spcAft>
                    <a:spcPts val="0"/>
                  </a:spcAft>
                </a:pPr>
                <a:r>
                  <a:rPr lang="en-GB" sz="1100" b="0" baseline="0" noProof="0" dirty="0" smtClean="0">
                    <a:solidFill>
                      <a:schemeClr val="accent5"/>
                    </a:solidFill>
                    <a:latin typeface="+mn-lt"/>
                  </a:rPr>
                  <a:t>Reset the slide back to its </a:t>
                </a:r>
              </a:p>
              <a:p>
                <a:pPr indent="0" algn="r">
                  <a:lnSpc>
                    <a:spcPct val="100000"/>
                  </a:lnSpc>
                  <a:spcBef>
                    <a:spcPts val="0"/>
                  </a:spcBef>
                  <a:spcAft>
                    <a:spcPts val="0"/>
                  </a:spcAft>
                </a:pPr>
                <a:r>
                  <a:rPr lang="en-GB" sz="1100" b="0" baseline="0" noProof="0" dirty="0" smtClean="0">
                    <a:solidFill>
                      <a:schemeClr val="accent5"/>
                    </a:solidFill>
                    <a:latin typeface="+mn-lt"/>
                  </a:rPr>
                  <a:t>original form 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Reset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slide layout </a:t>
                </a:r>
              </a:p>
              <a:p>
                <a:pPr indent="0" algn="r">
                  <a:lnSpc>
                    <a:spcPct val="100000"/>
                  </a:lnSpc>
                  <a:spcBef>
                    <a:spcPts val="0"/>
                  </a:spcBef>
                  <a:spcAft>
                    <a:spcPts val="0"/>
                  </a:spcAft>
                </a:pPr>
                <a:r>
                  <a:rPr lang="en-GB" sz="1100" b="0" baseline="0" noProof="0" dirty="0" smtClean="0">
                    <a:solidFill>
                      <a:schemeClr val="accent5"/>
                    </a:solidFill>
                    <a:latin typeface="+mn-lt"/>
                  </a:rPr>
                  <a:t>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Layout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text level</a:t>
                </a:r>
              </a:p>
              <a:p>
                <a:pPr indent="0" algn="r">
                  <a:lnSpc>
                    <a:spcPct val="100000"/>
                  </a:lnSpc>
                  <a:spcBef>
                    <a:spcPts val="0"/>
                  </a:spcBef>
                  <a:spcAft>
                    <a:spcPts val="0"/>
                  </a:spcAft>
                </a:pPr>
                <a:r>
                  <a:rPr lang="en-GB" sz="1100" b="0" baseline="0" noProof="0" dirty="0" smtClean="0">
                    <a:solidFill>
                      <a:schemeClr val="accent5"/>
                    </a:solidFill>
                    <a:latin typeface="+mn-lt"/>
                  </a:rPr>
                  <a:t>via menu bar: </a:t>
                </a:r>
                <a:br>
                  <a:rPr lang="en-GB" sz="1100" b="0" baseline="0" noProof="0" dirty="0" smtClean="0">
                    <a:solidFill>
                      <a:schemeClr val="accent5"/>
                    </a:solidFill>
                    <a:latin typeface="+mn-lt"/>
                  </a:rPr>
                </a:br>
                <a:r>
                  <a:rPr lang="en-GB" sz="1100" b="0" baseline="0" noProof="0" dirty="0" smtClean="0">
                    <a:solidFill>
                      <a:schemeClr val="accent5"/>
                    </a:solidFill>
                    <a:latin typeface="+mn-lt"/>
                  </a:rPr>
                  <a:t>Home // Paragraph // Increase/</a:t>
                </a:r>
              </a:p>
              <a:p>
                <a:pPr indent="0" algn="r">
                  <a:lnSpc>
                    <a:spcPct val="100000"/>
                  </a:lnSpc>
                  <a:spcBef>
                    <a:spcPts val="0"/>
                  </a:spcBef>
                  <a:spcAft>
                    <a:spcPts val="0"/>
                  </a:spcAft>
                </a:pPr>
                <a:r>
                  <a:rPr lang="en-GB" sz="1100" b="0" baseline="0" noProof="0" dirty="0" smtClean="0">
                    <a:solidFill>
                      <a:schemeClr val="accent5"/>
                    </a:solidFill>
                    <a:latin typeface="+mn-lt"/>
                  </a:rPr>
                  <a:t>Decrease List Level</a:t>
                </a:r>
              </a:p>
            </p:txBody>
          </p:sp>
          <p:grpSp>
            <p:nvGrpSpPr>
              <p:cNvPr id="32" name="Listenebenen"/>
              <p:cNvGrpSpPr/>
              <p:nvPr userDrawn="1"/>
            </p:nvGrpSpPr>
            <p:grpSpPr>
              <a:xfrm>
                <a:off x="-1692000" y="2232000"/>
                <a:ext cx="1548000" cy="792000"/>
                <a:chOff x="-1692000" y="2160000"/>
                <a:chExt cx="1548000" cy="792000"/>
              </a:xfrm>
            </p:grpSpPr>
            <p:sp>
              <p:nvSpPr>
                <p:cNvPr id="33" name="Text // Listenebene erhöhen"/>
                <p:cNvSpPr txBox="1"/>
                <p:nvPr userDrawn="1"/>
              </p:nvSpPr>
              <p:spPr>
                <a:xfrm>
                  <a:off x="-1692000" y="2160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Increase</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sp>
              <p:nvSpPr>
                <p:cNvPr id="34" name="Text // Listenebene verringern"/>
                <p:cNvSpPr txBox="1"/>
                <p:nvPr userDrawn="1"/>
              </p:nvSpPr>
              <p:spPr>
                <a:xfrm>
                  <a:off x="-1692000" y="2628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Decrease </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pic>
              <p:nvPicPr>
                <p:cNvPr id="35" name="Listenebene erhöhen"/>
                <p:cNvPicPr>
                  <a:picLocks noChangeAspect="1"/>
                </p:cNvPicPr>
                <p:nvPr userDrawn="1"/>
              </p:nvPicPr>
              <p:blipFill>
                <a:blip r:embed="rId2"/>
                <a:stretch>
                  <a:fillRect/>
                </a:stretch>
              </p:blipFill>
              <p:spPr>
                <a:xfrm>
                  <a:off x="-900000" y="2160000"/>
                  <a:ext cx="756000" cy="324000"/>
                </a:xfrm>
                <a:prstGeom prst="rect">
                  <a:avLst/>
                </a:prstGeom>
              </p:spPr>
            </p:pic>
            <p:pic>
              <p:nvPicPr>
                <p:cNvPr id="36" name="Listenebene verringern"/>
                <p:cNvPicPr>
                  <a:picLocks noChangeAspect="1"/>
                </p:cNvPicPr>
                <p:nvPr userDrawn="1"/>
              </p:nvPicPr>
              <p:blipFill>
                <a:blip r:embed="rId3"/>
                <a:stretch>
                  <a:fillRect/>
                </a:stretch>
              </p:blipFill>
              <p:spPr>
                <a:xfrm>
                  <a:off x="-900000" y="2628000"/>
                  <a:ext cx="756000" cy="322369"/>
                </a:xfrm>
                <a:prstGeom prst="rect">
                  <a:avLst/>
                </a:prstGeom>
              </p:spPr>
            </p:pic>
          </p:grpSp>
        </p:grpSp>
      </p:grpSp>
      <p:sp>
        <p:nvSpPr>
          <p:cNvPr id="20" name="Daimler AG (Wortmarke)"/>
          <p:cNvSpPr>
            <a:spLocks noChangeArrowheads="1"/>
          </p:cNvSpPr>
          <p:nvPr userDrawn="1"/>
        </p:nvSpPr>
        <p:spPr bwMode="auto">
          <a:xfrm>
            <a:off x="630000" y="6566400"/>
            <a:ext cx="2088000" cy="2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defPPr>
              <a:defRPr lang="de-DE"/>
            </a:defPPr>
            <a:lvl1pPr algn="l" rtl="0" fontAlgn="base">
              <a:spcBef>
                <a:spcPct val="0"/>
              </a:spcBef>
              <a:spcAft>
                <a:spcPct val="0"/>
              </a:spcAft>
              <a:defRPr kern="1200">
                <a:solidFill>
                  <a:schemeClr val="tx1"/>
                </a:solidFill>
                <a:latin typeface="CorpoS" charset="0"/>
                <a:ea typeface="ＭＳ Ｐゴシック" charset="0"/>
                <a:cs typeface="ＭＳ Ｐゴシック" charset="0"/>
              </a:defRPr>
            </a:lvl1pPr>
            <a:lvl2pPr marL="609768" algn="l" rtl="0" fontAlgn="base">
              <a:spcBef>
                <a:spcPct val="0"/>
              </a:spcBef>
              <a:spcAft>
                <a:spcPct val="0"/>
              </a:spcAft>
              <a:defRPr kern="1200">
                <a:solidFill>
                  <a:schemeClr val="tx1"/>
                </a:solidFill>
                <a:latin typeface="CorpoS" charset="0"/>
                <a:ea typeface="ＭＳ Ｐゴシック" charset="0"/>
                <a:cs typeface="ＭＳ Ｐゴシック" charset="0"/>
              </a:defRPr>
            </a:lvl2pPr>
            <a:lvl3pPr marL="1219535" algn="l" rtl="0" fontAlgn="base">
              <a:spcBef>
                <a:spcPct val="0"/>
              </a:spcBef>
              <a:spcAft>
                <a:spcPct val="0"/>
              </a:spcAft>
              <a:defRPr kern="1200">
                <a:solidFill>
                  <a:schemeClr val="tx1"/>
                </a:solidFill>
                <a:latin typeface="CorpoS" charset="0"/>
                <a:ea typeface="ＭＳ Ｐゴシック" charset="0"/>
                <a:cs typeface="ＭＳ Ｐゴシック" charset="0"/>
              </a:defRPr>
            </a:lvl3pPr>
            <a:lvl4pPr marL="1829303" algn="l" rtl="0" fontAlgn="base">
              <a:spcBef>
                <a:spcPct val="0"/>
              </a:spcBef>
              <a:spcAft>
                <a:spcPct val="0"/>
              </a:spcAft>
              <a:defRPr kern="1200">
                <a:solidFill>
                  <a:schemeClr val="tx1"/>
                </a:solidFill>
                <a:latin typeface="CorpoS" charset="0"/>
                <a:ea typeface="ＭＳ Ｐゴシック" charset="0"/>
                <a:cs typeface="ＭＳ Ｐゴシック" charset="0"/>
              </a:defRPr>
            </a:lvl4pPr>
            <a:lvl5pPr marL="2439071" algn="l" rtl="0" fontAlgn="base">
              <a:spcBef>
                <a:spcPct val="0"/>
              </a:spcBef>
              <a:spcAft>
                <a:spcPct val="0"/>
              </a:spcAft>
              <a:defRPr kern="1200">
                <a:solidFill>
                  <a:schemeClr val="tx1"/>
                </a:solidFill>
                <a:latin typeface="CorpoS" charset="0"/>
                <a:ea typeface="ＭＳ Ｐゴシック" charset="0"/>
                <a:cs typeface="ＭＳ Ｐゴシック" charset="0"/>
              </a:defRPr>
            </a:lvl5pPr>
            <a:lvl6pPr marL="3048838" algn="l" defTabSz="609768" rtl="0" eaLnBrk="1" latinLnBrk="0" hangingPunct="1">
              <a:defRPr kern="1200">
                <a:solidFill>
                  <a:schemeClr val="tx1"/>
                </a:solidFill>
                <a:latin typeface="CorpoS" charset="0"/>
                <a:ea typeface="ＭＳ Ｐゴシック" charset="0"/>
                <a:cs typeface="ＭＳ Ｐゴシック" charset="0"/>
              </a:defRPr>
            </a:lvl6pPr>
            <a:lvl7pPr marL="3658606" algn="l" defTabSz="609768" rtl="0" eaLnBrk="1" latinLnBrk="0" hangingPunct="1">
              <a:defRPr kern="1200">
                <a:solidFill>
                  <a:schemeClr val="tx1"/>
                </a:solidFill>
                <a:latin typeface="CorpoS" charset="0"/>
                <a:ea typeface="ＭＳ Ｐゴシック" charset="0"/>
                <a:cs typeface="ＭＳ Ｐゴシック" charset="0"/>
              </a:defRPr>
            </a:lvl7pPr>
            <a:lvl8pPr marL="4268373" algn="l" defTabSz="609768" rtl="0" eaLnBrk="1" latinLnBrk="0" hangingPunct="1">
              <a:defRPr kern="1200">
                <a:solidFill>
                  <a:schemeClr val="tx1"/>
                </a:solidFill>
                <a:latin typeface="CorpoS" charset="0"/>
                <a:ea typeface="ＭＳ Ｐゴシック" charset="0"/>
                <a:cs typeface="ＭＳ Ｐゴシック" charset="0"/>
              </a:defRPr>
            </a:lvl8pPr>
            <a:lvl9pPr marL="4878141" algn="l" defTabSz="609768" rtl="0" eaLnBrk="1" latinLnBrk="0" hangingPunct="1">
              <a:defRPr kern="1200">
                <a:solidFill>
                  <a:schemeClr val="tx1"/>
                </a:solidFill>
                <a:latin typeface="CorpoS" charset="0"/>
                <a:ea typeface="ＭＳ Ｐゴシック" charset="0"/>
                <a:cs typeface="ＭＳ Ｐゴシック" charset="0"/>
              </a:defRPr>
            </a:lvl9pPr>
          </a:lstStyle>
          <a:p>
            <a:pPr>
              <a:defRPr/>
            </a:pPr>
            <a:r>
              <a:rPr lang="en-GB" sz="1200" dirty="0" smtClean="0">
                <a:latin typeface="+mn-lt"/>
                <a:cs typeface="Daimler CS"/>
              </a:rPr>
              <a:t>Daimler AG</a:t>
            </a:r>
            <a:endParaRPr lang="en-GB" sz="1200" dirty="0">
              <a:latin typeface="+mn-lt"/>
              <a:cs typeface="Daimler CS"/>
            </a:endParaRPr>
          </a:p>
        </p:txBody>
      </p:sp>
      <p:sp>
        <p:nvSpPr>
          <p:cNvPr id="11" name="Footer Placeholder 10"/>
          <p:cNvSpPr>
            <a:spLocks noGrp="1"/>
          </p:cNvSpPr>
          <p:nvPr>
            <p:ph type="ftr" sz="quarter" idx="11"/>
          </p:nvPr>
        </p:nvSpPr>
        <p:spPr>
          <a:xfrm>
            <a:off x="2879999" y="6566400"/>
            <a:ext cx="8125200" cy="216000"/>
          </a:xfrm>
          <a:prstGeom prst="rect">
            <a:avLst/>
          </a:prstGeom>
        </p:spPr>
        <p:txBody>
          <a:bodyPr/>
          <a:lstStyle/>
          <a:p>
            <a:r>
              <a:rPr lang="en-GB" dirty="0" smtClean="0"/>
              <a:t>Title of presentation / Department / Date /</a:t>
            </a:r>
          </a:p>
        </p:txBody>
      </p:sp>
      <p:sp>
        <p:nvSpPr>
          <p:cNvPr id="12" name="Slide Number Placeholder 11"/>
          <p:cNvSpPr>
            <a:spLocks noGrp="1"/>
          </p:cNvSpPr>
          <p:nvPr>
            <p:ph type="sldNum" sz="quarter" idx="12"/>
          </p:nvPr>
        </p:nvSpPr>
        <p:spPr/>
        <p:txBody>
          <a:bodyPr/>
          <a:lstStyle/>
          <a:p>
            <a:r>
              <a:rPr lang="en-GB" dirty="0" smtClean="0"/>
              <a:t>Page </a:t>
            </a:r>
            <a:fld id="{52531704-8F80-415D-BD2B-6B9991AE822F}" type="slidenum">
              <a:rPr lang="en-GB" smtClean="0"/>
              <a:pPr/>
              <a:t>‹#›</a:t>
            </a:fld>
            <a:endParaRPr lang="en-GB" dirty="0"/>
          </a:p>
        </p:txBody>
      </p:sp>
      <p:sp>
        <p:nvSpPr>
          <p:cNvPr id="14" name="Picture Placeholder 3"/>
          <p:cNvSpPr>
            <a:spLocks noGrp="1"/>
          </p:cNvSpPr>
          <p:nvPr>
            <p:ph type="pic" sz="quarter" idx="13" hasCustomPrompt="1"/>
          </p:nvPr>
        </p:nvSpPr>
        <p:spPr bwMode="gray">
          <a:xfrm>
            <a:off x="0" y="0"/>
            <a:ext cx="6063061" cy="6488113"/>
          </a:xfrm>
          <a:prstGeom prst="rect">
            <a:avLst/>
          </a:pr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22" name="Picture Placeholder 3"/>
          <p:cNvSpPr>
            <a:spLocks noGrp="1"/>
          </p:cNvSpPr>
          <p:nvPr>
            <p:ph type="pic" sz="quarter" idx="14" hasCustomPrompt="1"/>
          </p:nvPr>
        </p:nvSpPr>
        <p:spPr bwMode="gray">
          <a:xfrm>
            <a:off x="6135289" y="0"/>
            <a:ext cx="6063061" cy="6488113"/>
          </a:xfrm>
          <a:prstGeom prst="rect">
            <a:avLst/>
          </a:pr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Tree>
    <p:extLst>
      <p:ext uri="{BB962C8B-B14F-4D97-AF65-F5344CB8AC3E}">
        <p14:creationId xmlns:p14="http://schemas.microsoft.com/office/powerpoint/2010/main" val="118329278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408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Full image/ 4 image">
    <p:bg>
      <p:bgRef idx="1001">
        <a:schemeClr val="bg1"/>
      </p:bgRef>
    </p:bg>
    <p:spTree>
      <p:nvGrpSpPr>
        <p:cNvPr id="1" name=""/>
        <p:cNvGrpSpPr/>
        <p:nvPr/>
      </p:nvGrpSpPr>
      <p:grpSpPr>
        <a:xfrm>
          <a:off x="0" y="0"/>
          <a:ext cx="0" cy="0"/>
          <a:chOff x="0" y="0"/>
          <a:chExt cx="0" cy="0"/>
        </a:xfrm>
      </p:grpSpPr>
      <p:grpSp>
        <p:nvGrpSpPr>
          <p:cNvPr id="16" name="Regieanweisungen"/>
          <p:cNvGrpSpPr/>
          <p:nvPr userDrawn="1"/>
        </p:nvGrpSpPr>
        <p:grpSpPr>
          <a:xfrm>
            <a:off x="-2088000" y="-468000"/>
            <a:ext cx="13654799" cy="7794000"/>
            <a:chOff x="-2088000" y="-468000"/>
            <a:chExt cx="13654799" cy="7794000"/>
          </a:xfrm>
        </p:grpSpPr>
        <p:sp>
          <p:nvSpPr>
            <p:cNvPr id="17" name="Hilfslinien"/>
            <p:cNvSpPr txBox="1"/>
            <p:nvPr userDrawn="1"/>
          </p:nvSpPr>
          <p:spPr>
            <a:xfrm rot="10800000" flipH="1" flipV="1">
              <a:off x="630445" y="-468000"/>
              <a:ext cx="10936354" cy="360000"/>
            </a:xfrm>
            <a:prstGeom prst="rect">
              <a:avLst/>
            </a:prstGeom>
            <a:noFill/>
            <a:ln w="12700">
              <a:noFill/>
            </a:ln>
          </p:spPr>
          <p:txBody>
            <a:bodyPr vert="horz" wrap="square" lIns="0" tIns="0" rIns="0" bIns="0" rtlCol="0" anchor="b"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ctr" defTabSz="104290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chemeClr val="accent5"/>
                  </a:solidFill>
                  <a:effectLst/>
                  <a:uLnTx/>
                  <a:uFillTx/>
                  <a:latin typeface="+mn-lt"/>
                  <a:ea typeface="+mn-ea"/>
                  <a:cs typeface="+mn-cs"/>
                </a:rPr>
                <a:t>Show guides via menu bar: View // Show // tick Guides</a:t>
              </a:r>
            </a:p>
          </p:txBody>
        </p:sp>
        <p:sp>
          <p:nvSpPr>
            <p:cNvPr id="18" name="Fußzeile"/>
            <p:cNvSpPr txBox="1"/>
            <p:nvPr userDrawn="1"/>
          </p:nvSpPr>
          <p:spPr>
            <a:xfrm rot="10800000" flipH="1" flipV="1">
              <a:off x="2879999" y="6966000"/>
              <a:ext cx="8125200" cy="360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1042909" rtl="0" eaLnBrk="1" fontAlgn="auto" latinLnBrk="0" hangingPunct="1">
                <a:lnSpc>
                  <a:spcPct val="100000"/>
                </a:lnSpc>
                <a:spcBef>
                  <a:spcPts val="0"/>
                </a:spcBef>
                <a:spcAft>
                  <a:spcPts val="0"/>
                </a:spcAft>
                <a:buClrTx/>
                <a:buSzTx/>
                <a:buFontTx/>
                <a:buNone/>
                <a:tabLst/>
                <a:defRPr/>
              </a:pPr>
              <a:r>
                <a:rPr lang="en-GB" sz="1100" b="0" baseline="0" dirty="0" smtClean="0">
                  <a:solidFill>
                    <a:schemeClr val="accent5"/>
                  </a:solidFill>
                  <a:latin typeface="+mn-lt"/>
                </a:rPr>
                <a:t>Adjust footer (per slide or for several/all slides) via menu bar: Insert // Text // Header &amp; Footer</a:t>
              </a:r>
            </a:p>
          </p:txBody>
        </p:sp>
        <p:grpSp>
          <p:nvGrpSpPr>
            <p:cNvPr id="19" name="Hinweise links"/>
            <p:cNvGrpSpPr/>
            <p:nvPr userDrawn="1"/>
          </p:nvGrpSpPr>
          <p:grpSpPr>
            <a:xfrm>
              <a:off x="-2088000" y="0"/>
              <a:ext cx="1980000" cy="3528000"/>
              <a:chOff x="-2088000" y="0"/>
              <a:chExt cx="1980000" cy="3528000"/>
            </a:xfrm>
          </p:grpSpPr>
          <p:sp>
            <p:nvSpPr>
              <p:cNvPr id="31" name="Folie Wechsel/Zurücksetzen/Textebenen"/>
              <p:cNvSpPr txBox="1"/>
              <p:nvPr userDrawn="1"/>
            </p:nvSpPr>
            <p:spPr>
              <a:xfrm rot="10800000" flipH="1" flipV="1">
                <a:off x="-2088000" y="0"/>
                <a:ext cx="1980000" cy="3528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indent="0" algn="r">
                  <a:lnSpc>
                    <a:spcPct val="100000"/>
                  </a:lnSpc>
                  <a:spcBef>
                    <a:spcPts val="0"/>
                  </a:spcBef>
                  <a:spcAft>
                    <a:spcPts val="0"/>
                  </a:spcAft>
                </a:pPr>
                <a:r>
                  <a:rPr lang="en-GB" sz="1100" b="0" baseline="0" noProof="0" dirty="0" smtClean="0">
                    <a:solidFill>
                      <a:schemeClr val="accent5"/>
                    </a:solidFill>
                    <a:latin typeface="+mn-lt"/>
                  </a:rPr>
                  <a:t>Reset the slide back to its </a:t>
                </a:r>
              </a:p>
              <a:p>
                <a:pPr indent="0" algn="r">
                  <a:lnSpc>
                    <a:spcPct val="100000"/>
                  </a:lnSpc>
                  <a:spcBef>
                    <a:spcPts val="0"/>
                  </a:spcBef>
                  <a:spcAft>
                    <a:spcPts val="0"/>
                  </a:spcAft>
                </a:pPr>
                <a:r>
                  <a:rPr lang="en-GB" sz="1100" b="0" baseline="0" noProof="0" dirty="0" smtClean="0">
                    <a:solidFill>
                      <a:schemeClr val="accent5"/>
                    </a:solidFill>
                    <a:latin typeface="+mn-lt"/>
                  </a:rPr>
                  <a:t>original form 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Reset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slide layout </a:t>
                </a:r>
              </a:p>
              <a:p>
                <a:pPr indent="0" algn="r">
                  <a:lnSpc>
                    <a:spcPct val="100000"/>
                  </a:lnSpc>
                  <a:spcBef>
                    <a:spcPts val="0"/>
                  </a:spcBef>
                  <a:spcAft>
                    <a:spcPts val="0"/>
                  </a:spcAft>
                </a:pPr>
                <a:r>
                  <a:rPr lang="en-GB" sz="1100" b="0" baseline="0" noProof="0" dirty="0" smtClean="0">
                    <a:solidFill>
                      <a:schemeClr val="accent5"/>
                    </a:solidFill>
                    <a:latin typeface="+mn-lt"/>
                  </a:rPr>
                  <a:t>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Layout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text level</a:t>
                </a:r>
              </a:p>
              <a:p>
                <a:pPr indent="0" algn="r">
                  <a:lnSpc>
                    <a:spcPct val="100000"/>
                  </a:lnSpc>
                  <a:spcBef>
                    <a:spcPts val="0"/>
                  </a:spcBef>
                  <a:spcAft>
                    <a:spcPts val="0"/>
                  </a:spcAft>
                </a:pPr>
                <a:r>
                  <a:rPr lang="en-GB" sz="1100" b="0" baseline="0" noProof="0" dirty="0" smtClean="0">
                    <a:solidFill>
                      <a:schemeClr val="accent5"/>
                    </a:solidFill>
                    <a:latin typeface="+mn-lt"/>
                  </a:rPr>
                  <a:t>via menu bar: </a:t>
                </a:r>
                <a:br>
                  <a:rPr lang="en-GB" sz="1100" b="0" baseline="0" noProof="0" dirty="0" smtClean="0">
                    <a:solidFill>
                      <a:schemeClr val="accent5"/>
                    </a:solidFill>
                    <a:latin typeface="+mn-lt"/>
                  </a:rPr>
                </a:br>
                <a:r>
                  <a:rPr lang="en-GB" sz="1100" b="0" baseline="0" noProof="0" dirty="0" smtClean="0">
                    <a:solidFill>
                      <a:schemeClr val="accent5"/>
                    </a:solidFill>
                    <a:latin typeface="+mn-lt"/>
                  </a:rPr>
                  <a:t>Home // Paragraph // Increase/</a:t>
                </a:r>
              </a:p>
              <a:p>
                <a:pPr indent="0" algn="r">
                  <a:lnSpc>
                    <a:spcPct val="100000"/>
                  </a:lnSpc>
                  <a:spcBef>
                    <a:spcPts val="0"/>
                  </a:spcBef>
                  <a:spcAft>
                    <a:spcPts val="0"/>
                  </a:spcAft>
                </a:pPr>
                <a:r>
                  <a:rPr lang="en-GB" sz="1100" b="0" baseline="0" noProof="0" dirty="0" smtClean="0">
                    <a:solidFill>
                      <a:schemeClr val="accent5"/>
                    </a:solidFill>
                    <a:latin typeface="+mn-lt"/>
                  </a:rPr>
                  <a:t>Decrease List Level</a:t>
                </a:r>
              </a:p>
            </p:txBody>
          </p:sp>
          <p:grpSp>
            <p:nvGrpSpPr>
              <p:cNvPr id="32" name="Listenebenen"/>
              <p:cNvGrpSpPr/>
              <p:nvPr userDrawn="1"/>
            </p:nvGrpSpPr>
            <p:grpSpPr>
              <a:xfrm>
                <a:off x="-1692000" y="2232000"/>
                <a:ext cx="1548000" cy="792000"/>
                <a:chOff x="-1692000" y="2160000"/>
                <a:chExt cx="1548000" cy="792000"/>
              </a:xfrm>
            </p:grpSpPr>
            <p:sp>
              <p:nvSpPr>
                <p:cNvPr id="33" name="Text // Listenebene erhöhen"/>
                <p:cNvSpPr txBox="1"/>
                <p:nvPr userDrawn="1"/>
              </p:nvSpPr>
              <p:spPr>
                <a:xfrm>
                  <a:off x="-1692000" y="2160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Increase</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sp>
              <p:nvSpPr>
                <p:cNvPr id="34" name="Text // Listenebene verringern"/>
                <p:cNvSpPr txBox="1"/>
                <p:nvPr userDrawn="1"/>
              </p:nvSpPr>
              <p:spPr>
                <a:xfrm>
                  <a:off x="-1692000" y="2628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Decrease </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pic>
              <p:nvPicPr>
                <p:cNvPr id="35" name="Listenebene erhöhen"/>
                <p:cNvPicPr>
                  <a:picLocks noChangeAspect="1"/>
                </p:cNvPicPr>
                <p:nvPr userDrawn="1"/>
              </p:nvPicPr>
              <p:blipFill>
                <a:blip r:embed="rId2"/>
                <a:stretch>
                  <a:fillRect/>
                </a:stretch>
              </p:blipFill>
              <p:spPr>
                <a:xfrm>
                  <a:off x="-900000" y="2160000"/>
                  <a:ext cx="756000" cy="324000"/>
                </a:xfrm>
                <a:prstGeom prst="rect">
                  <a:avLst/>
                </a:prstGeom>
              </p:spPr>
            </p:pic>
            <p:pic>
              <p:nvPicPr>
                <p:cNvPr id="36" name="Listenebene verringern"/>
                <p:cNvPicPr>
                  <a:picLocks noChangeAspect="1"/>
                </p:cNvPicPr>
                <p:nvPr userDrawn="1"/>
              </p:nvPicPr>
              <p:blipFill>
                <a:blip r:embed="rId3"/>
                <a:stretch>
                  <a:fillRect/>
                </a:stretch>
              </p:blipFill>
              <p:spPr>
                <a:xfrm>
                  <a:off x="-900000" y="2628000"/>
                  <a:ext cx="756000" cy="322369"/>
                </a:xfrm>
                <a:prstGeom prst="rect">
                  <a:avLst/>
                </a:prstGeom>
              </p:spPr>
            </p:pic>
          </p:grpSp>
        </p:grpSp>
      </p:grpSp>
      <p:sp>
        <p:nvSpPr>
          <p:cNvPr id="20" name="Daimler AG (Wortmarke)"/>
          <p:cNvSpPr>
            <a:spLocks noChangeArrowheads="1"/>
          </p:cNvSpPr>
          <p:nvPr userDrawn="1"/>
        </p:nvSpPr>
        <p:spPr bwMode="auto">
          <a:xfrm>
            <a:off x="630000" y="6566400"/>
            <a:ext cx="2088000" cy="2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defPPr>
              <a:defRPr lang="de-DE"/>
            </a:defPPr>
            <a:lvl1pPr algn="l" rtl="0" fontAlgn="base">
              <a:spcBef>
                <a:spcPct val="0"/>
              </a:spcBef>
              <a:spcAft>
                <a:spcPct val="0"/>
              </a:spcAft>
              <a:defRPr kern="1200">
                <a:solidFill>
                  <a:schemeClr val="tx1"/>
                </a:solidFill>
                <a:latin typeface="CorpoS" charset="0"/>
                <a:ea typeface="ＭＳ Ｐゴシック" charset="0"/>
                <a:cs typeface="ＭＳ Ｐゴシック" charset="0"/>
              </a:defRPr>
            </a:lvl1pPr>
            <a:lvl2pPr marL="609768" algn="l" rtl="0" fontAlgn="base">
              <a:spcBef>
                <a:spcPct val="0"/>
              </a:spcBef>
              <a:spcAft>
                <a:spcPct val="0"/>
              </a:spcAft>
              <a:defRPr kern="1200">
                <a:solidFill>
                  <a:schemeClr val="tx1"/>
                </a:solidFill>
                <a:latin typeface="CorpoS" charset="0"/>
                <a:ea typeface="ＭＳ Ｐゴシック" charset="0"/>
                <a:cs typeface="ＭＳ Ｐゴシック" charset="0"/>
              </a:defRPr>
            </a:lvl2pPr>
            <a:lvl3pPr marL="1219535" algn="l" rtl="0" fontAlgn="base">
              <a:spcBef>
                <a:spcPct val="0"/>
              </a:spcBef>
              <a:spcAft>
                <a:spcPct val="0"/>
              </a:spcAft>
              <a:defRPr kern="1200">
                <a:solidFill>
                  <a:schemeClr val="tx1"/>
                </a:solidFill>
                <a:latin typeface="CorpoS" charset="0"/>
                <a:ea typeface="ＭＳ Ｐゴシック" charset="0"/>
                <a:cs typeface="ＭＳ Ｐゴシック" charset="0"/>
              </a:defRPr>
            </a:lvl3pPr>
            <a:lvl4pPr marL="1829303" algn="l" rtl="0" fontAlgn="base">
              <a:spcBef>
                <a:spcPct val="0"/>
              </a:spcBef>
              <a:spcAft>
                <a:spcPct val="0"/>
              </a:spcAft>
              <a:defRPr kern="1200">
                <a:solidFill>
                  <a:schemeClr val="tx1"/>
                </a:solidFill>
                <a:latin typeface="CorpoS" charset="0"/>
                <a:ea typeface="ＭＳ Ｐゴシック" charset="0"/>
                <a:cs typeface="ＭＳ Ｐゴシック" charset="0"/>
              </a:defRPr>
            </a:lvl4pPr>
            <a:lvl5pPr marL="2439071" algn="l" rtl="0" fontAlgn="base">
              <a:spcBef>
                <a:spcPct val="0"/>
              </a:spcBef>
              <a:spcAft>
                <a:spcPct val="0"/>
              </a:spcAft>
              <a:defRPr kern="1200">
                <a:solidFill>
                  <a:schemeClr val="tx1"/>
                </a:solidFill>
                <a:latin typeface="CorpoS" charset="0"/>
                <a:ea typeface="ＭＳ Ｐゴシック" charset="0"/>
                <a:cs typeface="ＭＳ Ｐゴシック" charset="0"/>
              </a:defRPr>
            </a:lvl5pPr>
            <a:lvl6pPr marL="3048838" algn="l" defTabSz="609768" rtl="0" eaLnBrk="1" latinLnBrk="0" hangingPunct="1">
              <a:defRPr kern="1200">
                <a:solidFill>
                  <a:schemeClr val="tx1"/>
                </a:solidFill>
                <a:latin typeface="CorpoS" charset="0"/>
                <a:ea typeface="ＭＳ Ｐゴシック" charset="0"/>
                <a:cs typeface="ＭＳ Ｐゴシック" charset="0"/>
              </a:defRPr>
            </a:lvl6pPr>
            <a:lvl7pPr marL="3658606" algn="l" defTabSz="609768" rtl="0" eaLnBrk="1" latinLnBrk="0" hangingPunct="1">
              <a:defRPr kern="1200">
                <a:solidFill>
                  <a:schemeClr val="tx1"/>
                </a:solidFill>
                <a:latin typeface="CorpoS" charset="0"/>
                <a:ea typeface="ＭＳ Ｐゴシック" charset="0"/>
                <a:cs typeface="ＭＳ Ｐゴシック" charset="0"/>
              </a:defRPr>
            </a:lvl7pPr>
            <a:lvl8pPr marL="4268373" algn="l" defTabSz="609768" rtl="0" eaLnBrk="1" latinLnBrk="0" hangingPunct="1">
              <a:defRPr kern="1200">
                <a:solidFill>
                  <a:schemeClr val="tx1"/>
                </a:solidFill>
                <a:latin typeface="CorpoS" charset="0"/>
                <a:ea typeface="ＭＳ Ｐゴシック" charset="0"/>
                <a:cs typeface="ＭＳ Ｐゴシック" charset="0"/>
              </a:defRPr>
            </a:lvl8pPr>
            <a:lvl9pPr marL="4878141" algn="l" defTabSz="609768" rtl="0" eaLnBrk="1" latinLnBrk="0" hangingPunct="1">
              <a:defRPr kern="1200">
                <a:solidFill>
                  <a:schemeClr val="tx1"/>
                </a:solidFill>
                <a:latin typeface="CorpoS" charset="0"/>
                <a:ea typeface="ＭＳ Ｐゴシック" charset="0"/>
                <a:cs typeface="ＭＳ Ｐゴシック" charset="0"/>
              </a:defRPr>
            </a:lvl9pPr>
          </a:lstStyle>
          <a:p>
            <a:pPr>
              <a:defRPr/>
            </a:pPr>
            <a:r>
              <a:rPr lang="en-GB" sz="1200" dirty="0" smtClean="0">
                <a:latin typeface="+mn-lt"/>
                <a:cs typeface="Daimler CS"/>
              </a:rPr>
              <a:t>Daimler AG</a:t>
            </a:r>
            <a:endParaRPr lang="en-GB" sz="1200" dirty="0">
              <a:latin typeface="+mn-lt"/>
              <a:cs typeface="Daimler CS"/>
            </a:endParaRPr>
          </a:p>
        </p:txBody>
      </p:sp>
      <p:sp>
        <p:nvSpPr>
          <p:cNvPr id="11" name="Footer Placeholder 10"/>
          <p:cNvSpPr>
            <a:spLocks noGrp="1"/>
          </p:cNvSpPr>
          <p:nvPr>
            <p:ph type="ftr" sz="quarter" idx="11"/>
          </p:nvPr>
        </p:nvSpPr>
        <p:spPr>
          <a:xfrm>
            <a:off x="2879999" y="6566400"/>
            <a:ext cx="8125200" cy="216000"/>
          </a:xfrm>
          <a:prstGeom prst="rect">
            <a:avLst/>
          </a:prstGeom>
        </p:spPr>
        <p:txBody>
          <a:bodyPr/>
          <a:lstStyle/>
          <a:p>
            <a:r>
              <a:rPr lang="en-GB" dirty="0" smtClean="0"/>
              <a:t>Title of presentation / Department / Date /</a:t>
            </a:r>
          </a:p>
        </p:txBody>
      </p:sp>
      <p:sp>
        <p:nvSpPr>
          <p:cNvPr id="12" name="Slide Number Placeholder 11"/>
          <p:cNvSpPr>
            <a:spLocks noGrp="1"/>
          </p:cNvSpPr>
          <p:nvPr>
            <p:ph type="sldNum" sz="quarter" idx="12"/>
          </p:nvPr>
        </p:nvSpPr>
        <p:spPr/>
        <p:txBody>
          <a:bodyPr/>
          <a:lstStyle/>
          <a:p>
            <a:r>
              <a:rPr lang="en-GB" dirty="0" smtClean="0"/>
              <a:t>Page </a:t>
            </a:r>
            <a:fld id="{52531704-8F80-415D-BD2B-6B9991AE822F}" type="slidenum">
              <a:rPr lang="en-GB" smtClean="0"/>
              <a:pPr/>
              <a:t>‹#›</a:t>
            </a:fld>
            <a:endParaRPr lang="en-GB" dirty="0"/>
          </a:p>
        </p:txBody>
      </p:sp>
      <p:sp>
        <p:nvSpPr>
          <p:cNvPr id="14" name="Picture Placeholder 3"/>
          <p:cNvSpPr>
            <a:spLocks noGrp="1"/>
          </p:cNvSpPr>
          <p:nvPr>
            <p:ph type="pic" sz="quarter" idx="13" hasCustomPrompt="1"/>
          </p:nvPr>
        </p:nvSpPr>
        <p:spPr bwMode="gray">
          <a:xfrm>
            <a:off x="0" y="3280056"/>
            <a:ext cx="6063061" cy="3208057"/>
          </a:xfrm>
          <a:prstGeom prst="rect">
            <a:avLst/>
          </a:pr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22" name="Picture Placeholder 3"/>
          <p:cNvSpPr>
            <a:spLocks noGrp="1"/>
          </p:cNvSpPr>
          <p:nvPr>
            <p:ph type="pic" sz="quarter" idx="14" hasCustomPrompt="1"/>
          </p:nvPr>
        </p:nvSpPr>
        <p:spPr bwMode="gray">
          <a:xfrm>
            <a:off x="6135289" y="3280056"/>
            <a:ext cx="6063061" cy="3208057"/>
          </a:xfrm>
          <a:prstGeom prst="rect">
            <a:avLst/>
          </a:pr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21" name="Picture Placeholder 3"/>
          <p:cNvSpPr>
            <a:spLocks noGrp="1"/>
          </p:cNvSpPr>
          <p:nvPr>
            <p:ph type="pic" sz="quarter" idx="15" hasCustomPrompt="1"/>
          </p:nvPr>
        </p:nvSpPr>
        <p:spPr bwMode="gray">
          <a:xfrm>
            <a:off x="0" y="0"/>
            <a:ext cx="6063061" cy="3208057"/>
          </a:xfrm>
          <a:prstGeom prst="rect">
            <a:avLst/>
          </a:pr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23" name="Picture Placeholder 3"/>
          <p:cNvSpPr>
            <a:spLocks noGrp="1"/>
          </p:cNvSpPr>
          <p:nvPr>
            <p:ph type="pic" sz="quarter" idx="16" hasCustomPrompt="1"/>
          </p:nvPr>
        </p:nvSpPr>
        <p:spPr bwMode="gray">
          <a:xfrm>
            <a:off x="6135289" y="0"/>
            <a:ext cx="6063061" cy="3208057"/>
          </a:xfrm>
          <a:prstGeom prst="rect">
            <a:avLst/>
          </a:pr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Tree>
    <p:extLst>
      <p:ext uri="{BB962C8B-B14F-4D97-AF65-F5344CB8AC3E}">
        <p14:creationId xmlns:p14="http://schemas.microsoft.com/office/powerpoint/2010/main" val="16772740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408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Full image/ 3 columns">
    <p:bg>
      <p:bgRef idx="1001">
        <a:schemeClr val="bg1"/>
      </p:bgRef>
    </p:bg>
    <p:spTree>
      <p:nvGrpSpPr>
        <p:cNvPr id="1" name=""/>
        <p:cNvGrpSpPr/>
        <p:nvPr/>
      </p:nvGrpSpPr>
      <p:grpSpPr>
        <a:xfrm>
          <a:off x="0" y="0"/>
          <a:ext cx="0" cy="0"/>
          <a:chOff x="0" y="0"/>
          <a:chExt cx="0" cy="0"/>
        </a:xfrm>
      </p:grpSpPr>
      <p:grpSp>
        <p:nvGrpSpPr>
          <p:cNvPr id="18" name="Regieanweisungen"/>
          <p:cNvGrpSpPr/>
          <p:nvPr userDrawn="1"/>
        </p:nvGrpSpPr>
        <p:grpSpPr>
          <a:xfrm>
            <a:off x="-2088000" y="-468000"/>
            <a:ext cx="13654799" cy="7794000"/>
            <a:chOff x="-2088000" y="-468000"/>
            <a:chExt cx="13654799" cy="7794000"/>
          </a:xfrm>
        </p:grpSpPr>
        <p:sp>
          <p:nvSpPr>
            <p:cNvPr id="19" name="Hilfslinien"/>
            <p:cNvSpPr txBox="1"/>
            <p:nvPr userDrawn="1"/>
          </p:nvSpPr>
          <p:spPr>
            <a:xfrm rot="10800000" flipH="1" flipV="1">
              <a:off x="630445" y="-468000"/>
              <a:ext cx="10936354" cy="360000"/>
            </a:xfrm>
            <a:prstGeom prst="rect">
              <a:avLst/>
            </a:prstGeom>
            <a:noFill/>
            <a:ln w="12700">
              <a:noFill/>
            </a:ln>
          </p:spPr>
          <p:txBody>
            <a:bodyPr vert="horz" wrap="square" lIns="0" tIns="0" rIns="0" bIns="0" rtlCol="0" anchor="b"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ctr" defTabSz="104290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chemeClr val="accent5"/>
                  </a:solidFill>
                  <a:effectLst/>
                  <a:uLnTx/>
                  <a:uFillTx/>
                  <a:latin typeface="+mn-lt"/>
                  <a:ea typeface="+mn-ea"/>
                  <a:cs typeface="+mn-cs"/>
                </a:rPr>
                <a:t>Show guides via menu bar: View // Show // tick Guides</a:t>
              </a:r>
            </a:p>
          </p:txBody>
        </p:sp>
        <p:sp>
          <p:nvSpPr>
            <p:cNvPr id="20" name="Fußzeile"/>
            <p:cNvSpPr txBox="1"/>
            <p:nvPr userDrawn="1"/>
          </p:nvSpPr>
          <p:spPr>
            <a:xfrm rot="10800000" flipH="1" flipV="1">
              <a:off x="2879999" y="6966000"/>
              <a:ext cx="8125200" cy="360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1042909" rtl="0" eaLnBrk="1" fontAlgn="auto" latinLnBrk="0" hangingPunct="1">
                <a:lnSpc>
                  <a:spcPct val="100000"/>
                </a:lnSpc>
                <a:spcBef>
                  <a:spcPts val="0"/>
                </a:spcBef>
                <a:spcAft>
                  <a:spcPts val="0"/>
                </a:spcAft>
                <a:buClrTx/>
                <a:buSzTx/>
                <a:buFontTx/>
                <a:buNone/>
                <a:tabLst/>
                <a:defRPr/>
              </a:pPr>
              <a:r>
                <a:rPr lang="en-GB" sz="1100" b="0" baseline="0" dirty="0" smtClean="0">
                  <a:solidFill>
                    <a:schemeClr val="accent5"/>
                  </a:solidFill>
                  <a:latin typeface="+mn-lt"/>
                </a:rPr>
                <a:t>Adjust footer (per slide or for several/all slides) via menu bar: Insert // Text // Header &amp; Footer</a:t>
              </a:r>
            </a:p>
          </p:txBody>
        </p:sp>
        <p:grpSp>
          <p:nvGrpSpPr>
            <p:cNvPr id="21" name="Hinweise links"/>
            <p:cNvGrpSpPr/>
            <p:nvPr userDrawn="1"/>
          </p:nvGrpSpPr>
          <p:grpSpPr>
            <a:xfrm>
              <a:off x="-2088000" y="0"/>
              <a:ext cx="1980000" cy="3528000"/>
              <a:chOff x="-2088000" y="0"/>
              <a:chExt cx="1980000" cy="3528000"/>
            </a:xfrm>
          </p:grpSpPr>
          <p:sp>
            <p:nvSpPr>
              <p:cNvPr id="22" name="Folie Wechsel/Zurücksetzen/Textebenen"/>
              <p:cNvSpPr txBox="1"/>
              <p:nvPr userDrawn="1"/>
            </p:nvSpPr>
            <p:spPr>
              <a:xfrm rot="10800000" flipH="1" flipV="1">
                <a:off x="-2088000" y="0"/>
                <a:ext cx="1980000" cy="3528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indent="0" algn="r">
                  <a:lnSpc>
                    <a:spcPct val="100000"/>
                  </a:lnSpc>
                  <a:spcBef>
                    <a:spcPts val="0"/>
                  </a:spcBef>
                  <a:spcAft>
                    <a:spcPts val="0"/>
                  </a:spcAft>
                </a:pPr>
                <a:r>
                  <a:rPr lang="en-GB" sz="1100" b="0" baseline="0" noProof="0" dirty="0" smtClean="0">
                    <a:solidFill>
                      <a:schemeClr val="accent5"/>
                    </a:solidFill>
                    <a:latin typeface="+mn-lt"/>
                  </a:rPr>
                  <a:t>Reset the slide back to its </a:t>
                </a:r>
              </a:p>
              <a:p>
                <a:pPr indent="0" algn="r">
                  <a:lnSpc>
                    <a:spcPct val="100000"/>
                  </a:lnSpc>
                  <a:spcBef>
                    <a:spcPts val="0"/>
                  </a:spcBef>
                  <a:spcAft>
                    <a:spcPts val="0"/>
                  </a:spcAft>
                </a:pPr>
                <a:r>
                  <a:rPr lang="en-GB" sz="1100" b="0" baseline="0" noProof="0" dirty="0" smtClean="0">
                    <a:solidFill>
                      <a:schemeClr val="accent5"/>
                    </a:solidFill>
                    <a:latin typeface="+mn-lt"/>
                  </a:rPr>
                  <a:t>original form 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Reset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slide layout </a:t>
                </a:r>
              </a:p>
              <a:p>
                <a:pPr indent="0" algn="r">
                  <a:lnSpc>
                    <a:spcPct val="100000"/>
                  </a:lnSpc>
                  <a:spcBef>
                    <a:spcPts val="0"/>
                  </a:spcBef>
                  <a:spcAft>
                    <a:spcPts val="0"/>
                  </a:spcAft>
                </a:pPr>
                <a:r>
                  <a:rPr lang="en-GB" sz="1100" b="0" baseline="0" noProof="0" dirty="0" smtClean="0">
                    <a:solidFill>
                      <a:schemeClr val="accent5"/>
                    </a:solidFill>
                    <a:latin typeface="+mn-lt"/>
                  </a:rPr>
                  <a:t>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Layout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text level</a:t>
                </a:r>
              </a:p>
              <a:p>
                <a:pPr indent="0" algn="r">
                  <a:lnSpc>
                    <a:spcPct val="100000"/>
                  </a:lnSpc>
                  <a:spcBef>
                    <a:spcPts val="0"/>
                  </a:spcBef>
                  <a:spcAft>
                    <a:spcPts val="0"/>
                  </a:spcAft>
                </a:pPr>
                <a:r>
                  <a:rPr lang="en-GB" sz="1100" b="0" baseline="0" noProof="0" dirty="0" smtClean="0">
                    <a:solidFill>
                      <a:schemeClr val="accent5"/>
                    </a:solidFill>
                    <a:latin typeface="+mn-lt"/>
                  </a:rPr>
                  <a:t>via menu bar: </a:t>
                </a:r>
                <a:br>
                  <a:rPr lang="en-GB" sz="1100" b="0" baseline="0" noProof="0" dirty="0" smtClean="0">
                    <a:solidFill>
                      <a:schemeClr val="accent5"/>
                    </a:solidFill>
                    <a:latin typeface="+mn-lt"/>
                  </a:rPr>
                </a:br>
                <a:r>
                  <a:rPr lang="en-GB" sz="1100" b="0" baseline="0" noProof="0" dirty="0" smtClean="0">
                    <a:solidFill>
                      <a:schemeClr val="accent5"/>
                    </a:solidFill>
                    <a:latin typeface="+mn-lt"/>
                  </a:rPr>
                  <a:t>Home // Paragraph // Increase/</a:t>
                </a:r>
              </a:p>
              <a:p>
                <a:pPr indent="0" algn="r">
                  <a:lnSpc>
                    <a:spcPct val="100000"/>
                  </a:lnSpc>
                  <a:spcBef>
                    <a:spcPts val="0"/>
                  </a:spcBef>
                  <a:spcAft>
                    <a:spcPts val="0"/>
                  </a:spcAft>
                </a:pPr>
                <a:r>
                  <a:rPr lang="en-GB" sz="1100" b="0" baseline="0" noProof="0" dirty="0" smtClean="0">
                    <a:solidFill>
                      <a:schemeClr val="accent5"/>
                    </a:solidFill>
                    <a:latin typeface="+mn-lt"/>
                  </a:rPr>
                  <a:t>Decrease List Level</a:t>
                </a:r>
              </a:p>
            </p:txBody>
          </p:sp>
          <p:grpSp>
            <p:nvGrpSpPr>
              <p:cNvPr id="23" name="Listenebenen"/>
              <p:cNvGrpSpPr/>
              <p:nvPr userDrawn="1"/>
            </p:nvGrpSpPr>
            <p:grpSpPr>
              <a:xfrm>
                <a:off x="-1692000" y="2232000"/>
                <a:ext cx="1548000" cy="792000"/>
                <a:chOff x="-1692000" y="2160000"/>
                <a:chExt cx="1548000" cy="792000"/>
              </a:xfrm>
            </p:grpSpPr>
            <p:sp>
              <p:nvSpPr>
                <p:cNvPr id="35" name="Text // Listenebene erhöhen"/>
                <p:cNvSpPr txBox="1"/>
                <p:nvPr userDrawn="1"/>
              </p:nvSpPr>
              <p:spPr>
                <a:xfrm>
                  <a:off x="-1692000" y="2160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Increase</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sp>
              <p:nvSpPr>
                <p:cNvPr id="36" name="Text // Listenebene verringern"/>
                <p:cNvSpPr txBox="1"/>
                <p:nvPr userDrawn="1"/>
              </p:nvSpPr>
              <p:spPr>
                <a:xfrm>
                  <a:off x="-1692000" y="2628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Decrease </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pic>
              <p:nvPicPr>
                <p:cNvPr id="37" name="Listenebene erhöhen"/>
                <p:cNvPicPr>
                  <a:picLocks noChangeAspect="1"/>
                </p:cNvPicPr>
                <p:nvPr userDrawn="1"/>
              </p:nvPicPr>
              <p:blipFill>
                <a:blip r:embed="rId2"/>
                <a:stretch>
                  <a:fillRect/>
                </a:stretch>
              </p:blipFill>
              <p:spPr>
                <a:xfrm>
                  <a:off x="-900000" y="2160000"/>
                  <a:ext cx="756000" cy="324000"/>
                </a:xfrm>
                <a:prstGeom prst="rect">
                  <a:avLst/>
                </a:prstGeom>
              </p:spPr>
            </p:pic>
            <p:pic>
              <p:nvPicPr>
                <p:cNvPr id="38" name="Listenebene verringern"/>
                <p:cNvPicPr>
                  <a:picLocks noChangeAspect="1"/>
                </p:cNvPicPr>
                <p:nvPr userDrawn="1"/>
              </p:nvPicPr>
              <p:blipFill>
                <a:blip r:embed="rId3"/>
                <a:stretch>
                  <a:fillRect/>
                </a:stretch>
              </p:blipFill>
              <p:spPr>
                <a:xfrm>
                  <a:off x="-900000" y="2628000"/>
                  <a:ext cx="756000" cy="322369"/>
                </a:xfrm>
                <a:prstGeom prst="rect">
                  <a:avLst/>
                </a:prstGeom>
              </p:spPr>
            </p:pic>
          </p:grpSp>
        </p:grpSp>
      </p:grpSp>
      <p:sp>
        <p:nvSpPr>
          <p:cNvPr id="24" name="Daimler AG (Wortmarke)"/>
          <p:cNvSpPr>
            <a:spLocks noChangeArrowheads="1"/>
          </p:cNvSpPr>
          <p:nvPr userDrawn="1"/>
        </p:nvSpPr>
        <p:spPr bwMode="auto">
          <a:xfrm>
            <a:off x="630000" y="6566400"/>
            <a:ext cx="2088000" cy="2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defPPr>
              <a:defRPr lang="de-DE"/>
            </a:defPPr>
            <a:lvl1pPr algn="l" rtl="0" fontAlgn="base">
              <a:spcBef>
                <a:spcPct val="0"/>
              </a:spcBef>
              <a:spcAft>
                <a:spcPct val="0"/>
              </a:spcAft>
              <a:defRPr kern="1200">
                <a:solidFill>
                  <a:schemeClr val="tx1"/>
                </a:solidFill>
                <a:latin typeface="CorpoS" charset="0"/>
                <a:ea typeface="ＭＳ Ｐゴシック" charset="0"/>
                <a:cs typeface="ＭＳ Ｐゴシック" charset="0"/>
              </a:defRPr>
            </a:lvl1pPr>
            <a:lvl2pPr marL="609768" algn="l" rtl="0" fontAlgn="base">
              <a:spcBef>
                <a:spcPct val="0"/>
              </a:spcBef>
              <a:spcAft>
                <a:spcPct val="0"/>
              </a:spcAft>
              <a:defRPr kern="1200">
                <a:solidFill>
                  <a:schemeClr val="tx1"/>
                </a:solidFill>
                <a:latin typeface="CorpoS" charset="0"/>
                <a:ea typeface="ＭＳ Ｐゴシック" charset="0"/>
                <a:cs typeface="ＭＳ Ｐゴシック" charset="0"/>
              </a:defRPr>
            </a:lvl2pPr>
            <a:lvl3pPr marL="1219535" algn="l" rtl="0" fontAlgn="base">
              <a:spcBef>
                <a:spcPct val="0"/>
              </a:spcBef>
              <a:spcAft>
                <a:spcPct val="0"/>
              </a:spcAft>
              <a:defRPr kern="1200">
                <a:solidFill>
                  <a:schemeClr val="tx1"/>
                </a:solidFill>
                <a:latin typeface="CorpoS" charset="0"/>
                <a:ea typeface="ＭＳ Ｐゴシック" charset="0"/>
                <a:cs typeface="ＭＳ Ｐゴシック" charset="0"/>
              </a:defRPr>
            </a:lvl3pPr>
            <a:lvl4pPr marL="1829303" algn="l" rtl="0" fontAlgn="base">
              <a:spcBef>
                <a:spcPct val="0"/>
              </a:spcBef>
              <a:spcAft>
                <a:spcPct val="0"/>
              </a:spcAft>
              <a:defRPr kern="1200">
                <a:solidFill>
                  <a:schemeClr val="tx1"/>
                </a:solidFill>
                <a:latin typeface="CorpoS" charset="0"/>
                <a:ea typeface="ＭＳ Ｐゴシック" charset="0"/>
                <a:cs typeface="ＭＳ Ｐゴシック" charset="0"/>
              </a:defRPr>
            </a:lvl4pPr>
            <a:lvl5pPr marL="2439071" algn="l" rtl="0" fontAlgn="base">
              <a:spcBef>
                <a:spcPct val="0"/>
              </a:spcBef>
              <a:spcAft>
                <a:spcPct val="0"/>
              </a:spcAft>
              <a:defRPr kern="1200">
                <a:solidFill>
                  <a:schemeClr val="tx1"/>
                </a:solidFill>
                <a:latin typeface="CorpoS" charset="0"/>
                <a:ea typeface="ＭＳ Ｐゴシック" charset="0"/>
                <a:cs typeface="ＭＳ Ｐゴシック" charset="0"/>
              </a:defRPr>
            </a:lvl5pPr>
            <a:lvl6pPr marL="3048838" algn="l" defTabSz="609768" rtl="0" eaLnBrk="1" latinLnBrk="0" hangingPunct="1">
              <a:defRPr kern="1200">
                <a:solidFill>
                  <a:schemeClr val="tx1"/>
                </a:solidFill>
                <a:latin typeface="CorpoS" charset="0"/>
                <a:ea typeface="ＭＳ Ｐゴシック" charset="0"/>
                <a:cs typeface="ＭＳ Ｐゴシック" charset="0"/>
              </a:defRPr>
            </a:lvl6pPr>
            <a:lvl7pPr marL="3658606" algn="l" defTabSz="609768" rtl="0" eaLnBrk="1" latinLnBrk="0" hangingPunct="1">
              <a:defRPr kern="1200">
                <a:solidFill>
                  <a:schemeClr val="tx1"/>
                </a:solidFill>
                <a:latin typeface="CorpoS" charset="0"/>
                <a:ea typeface="ＭＳ Ｐゴシック" charset="0"/>
                <a:cs typeface="ＭＳ Ｐゴシック" charset="0"/>
              </a:defRPr>
            </a:lvl7pPr>
            <a:lvl8pPr marL="4268373" algn="l" defTabSz="609768" rtl="0" eaLnBrk="1" latinLnBrk="0" hangingPunct="1">
              <a:defRPr kern="1200">
                <a:solidFill>
                  <a:schemeClr val="tx1"/>
                </a:solidFill>
                <a:latin typeface="CorpoS" charset="0"/>
                <a:ea typeface="ＭＳ Ｐゴシック" charset="0"/>
                <a:cs typeface="ＭＳ Ｐゴシック" charset="0"/>
              </a:defRPr>
            </a:lvl8pPr>
            <a:lvl9pPr marL="4878141" algn="l" defTabSz="609768" rtl="0" eaLnBrk="1" latinLnBrk="0" hangingPunct="1">
              <a:defRPr kern="1200">
                <a:solidFill>
                  <a:schemeClr val="tx1"/>
                </a:solidFill>
                <a:latin typeface="CorpoS" charset="0"/>
                <a:ea typeface="ＭＳ Ｐゴシック" charset="0"/>
                <a:cs typeface="ＭＳ Ｐゴシック" charset="0"/>
              </a:defRPr>
            </a:lvl9pPr>
          </a:lstStyle>
          <a:p>
            <a:pPr>
              <a:defRPr/>
            </a:pPr>
            <a:r>
              <a:rPr lang="en-GB" sz="1200" dirty="0" smtClean="0">
                <a:latin typeface="+mn-lt"/>
                <a:cs typeface="Daimler CS"/>
              </a:rPr>
              <a:t>Daimler AG</a:t>
            </a:r>
            <a:endParaRPr lang="en-GB" sz="1200" dirty="0">
              <a:latin typeface="+mn-lt"/>
              <a:cs typeface="Daimler CS"/>
            </a:endParaRPr>
          </a:p>
        </p:txBody>
      </p:sp>
      <p:sp>
        <p:nvSpPr>
          <p:cNvPr id="11" name="Footer Placeholder 10"/>
          <p:cNvSpPr>
            <a:spLocks noGrp="1"/>
          </p:cNvSpPr>
          <p:nvPr>
            <p:ph type="ftr" sz="quarter" idx="11"/>
          </p:nvPr>
        </p:nvSpPr>
        <p:spPr>
          <a:xfrm>
            <a:off x="2879999" y="6566400"/>
            <a:ext cx="8125200" cy="216000"/>
          </a:xfrm>
          <a:prstGeom prst="rect">
            <a:avLst/>
          </a:prstGeom>
        </p:spPr>
        <p:txBody>
          <a:bodyPr/>
          <a:lstStyle/>
          <a:p>
            <a:r>
              <a:rPr lang="en-GB" dirty="0" smtClean="0"/>
              <a:t>Title of presentation / Department / Date /</a:t>
            </a:r>
          </a:p>
        </p:txBody>
      </p:sp>
      <p:sp>
        <p:nvSpPr>
          <p:cNvPr id="12" name="Slide Number Placeholder 11"/>
          <p:cNvSpPr>
            <a:spLocks noGrp="1"/>
          </p:cNvSpPr>
          <p:nvPr>
            <p:ph type="sldNum" sz="quarter" idx="12"/>
          </p:nvPr>
        </p:nvSpPr>
        <p:spPr/>
        <p:txBody>
          <a:bodyPr/>
          <a:lstStyle/>
          <a:p>
            <a:r>
              <a:rPr lang="en-GB" dirty="0" smtClean="0"/>
              <a:t>Page </a:t>
            </a:r>
            <a:fld id="{52531704-8F80-415D-BD2B-6B9991AE822F}" type="slidenum">
              <a:rPr lang="en-GB" smtClean="0"/>
              <a:pPr/>
              <a:t>‹#›</a:t>
            </a:fld>
            <a:endParaRPr lang="en-GB" dirty="0"/>
          </a:p>
        </p:txBody>
      </p:sp>
      <p:sp>
        <p:nvSpPr>
          <p:cNvPr id="14" name="Picture Placeholder 3"/>
          <p:cNvSpPr>
            <a:spLocks noGrp="1"/>
          </p:cNvSpPr>
          <p:nvPr>
            <p:ph type="pic" sz="quarter" idx="13" hasCustomPrompt="1"/>
          </p:nvPr>
        </p:nvSpPr>
        <p:spPr bwMode="gray">
          <a:xfrm>
            <a:off x="1" y="0"/>
            <a:ext cx="3843338" cy="6488113"/>
          </a:xfrm>
          <a:prstGeom prst="rect">
            <a:avLst/>
          </a:pr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6" name="Picture Placeholder 3"/>
          <p:cNvSpPr>
            <a:spLocks noGrp="1"/>
          </p:cNvSpPr>
          <p:nvPr>
            <p:ph type="pic" sz="quarter" idx="14" hasCustomPrompt="1"/>
          </p:nvPr>
        </p:nvSpPr>
        <p:spPr bwMode="gray">
          <a:xfrm>
            <a:off x="3915570" y="0"/>
            <a:ext cx="4202112" cy="6488113"/>
          </a:xfrm>
          <a:prstGeom prst="rect">
            <a:avLst/>
          </a:pr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7" name="Picture Placeholder 3"/>
          <p:cNvSpPr>
            <a:spLocks noGrp="1"/>
          </p:cNvSpPr>
          <p:nvPr>
            <p:ph type="pic" sz="quarter" idx="15" hasCustomPrompt="1"/>
          </p:nvPr>
        </p:nvSpPr>
        <p:spPr bwMode="gray">
          <a:xfrm>
            <a:off x="8189912" y="0"/>
            <a:ext cx="4008437" cy="6488113"/>
          </a:xfrm>
          <a:prstGeom prst="rect">
            <a:avLst/>
          </a:pr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Tree>
    <p:extLst>
      <p:ext uri="{BB962C8B-B14F-4D97-AF65-F5344CB8AC3E}">
        <p14:creationId xmlns:p14="http://schemas.microsoft.com/office/powerpoint/2010/main" val="363036461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4088" userDrawn="1">
          <p15:clr>
            <a:srgbClr val="FBAE40"/>
          </p15:clr>
        </p15:guide>
        <p15:guide id="2" pos="2421" userDrawn="1">
          <p15:clr>
            <a:srgbClr val="FBAE40"/>
          </p15:clr>
        </p15:guide>
        <p15:guide id="3" pos="5159" userDrawn="1">
          <p15:clr>
            <a:srgbClr val="FBAE40"/>
          </p15:clr>
        </p15:guide>
        <p15:guide id="4" pos="2465" userDrawn="1">
          <p15:clr>
            <a:srgbClr val="FBAE40"/>
          </p15:clr>
        </p15:guide>
        <p15:guide id="5" pos="511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Full image/ 6 image">
    <p:bg>
      <p:bgRef idx="1001">
        <a:schemeClr val="bg1"/>
      </p:bgRef>
    </p:bg>
    <p:spTree>
      <p:nvGrpSpPr>
        <p:cNvPr id="1" name=""/>
        <p:cNvGrpSpPr/>
        <p:nvPr/>
      </p:nvGrpSpPr>
      <p:grpSpPr>
        <a:xfrm>
          <a:off x="0" y="0"/>
          <a:ext cx="0" cy="0"/>
          <a:chOff x="0" y="0"/>
          <a:chExt cx="0" cy="0"/>
        </a:xfrm>
      </p:grpSpPr>
      <p:grpSp>
        <p:nvGrpSpPr>
          <p:cNvPr id="18" name="Regieanweisungen"/>
          <p:cNvGrpSpPr/>
          <p:nvPr userDrawn="1"/>
        </p:nvGrpSpPr>
        <p:grpSpPr>
          <a:xfrm>
            <a:off x="-2088000" y="-468000"/>
            <a:ext cx="13654799" cy="7794000"/>
            <a:chOff x="-2088000" y="-468000"/>
            <a:chExt cx="13654799" cy="7794000"/>
          </a:xfrm>
        </p:grpSpPr>
        <p:sp>
          <p:nvSpPr>
            <p:cNvPr id="19" name="Hilfslinien"/>
            <p:cNvSpPr txBox="1"/>
            <p:nvPr userDrawn="1"/>
          </p:nvSpPr>
          <p:spPr>
            <a:xfrm rot="10800000" flipH="1" flipV="1">
              <a:off x="630445" y="-468000"/>
              <a:ext cx="10936354" cy="360000"/>
            </a:xfrm>
            <a:prstGeom prst="rect">
              <a:avLst/>
            </a:prstGeom>
            <a:noFill/>
            <a:ln w="12700">
              <a:noFill/>
            </a:ln>
          </p:spPr>
          <p:txBody>
            <a:bodyPr vert="horz" wrap="square" lIns="0" tIns="0" rIns="0" bIns="0" rtlCol="0" anchor="b"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ctr" defTabSz="104290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chemeClr val="accent5"/>
                  </a:solidFill>
                  <a:effectLst/>
                  <a:uLnTx/>
                  <a:uFillTx/>
                  <a:latin typeface="+mn-lt"/>
                  <a:ea typeface="+mn-ea"/>
                  <a:cs typeface="+mn-cs"/>
                </a:rPr>
                <a:t>Show guides via menu bar: View // Show // tick Guides</a:t>
              </a:r>
            </a:p>
          </p:txBody>
        </p:sp>
        <p:sp>
          <p:nvSpPr>
            <p:cNvPr id="20" name="Fußzeile"/>
            <p:cNvSpPr txBox="1"/>
            <p:nvPr userDrawn="1"/>
          </p:nvSpPr>
          <p:spPr>
            <a:xfrm rot="10800000" flipH="1" flipV="1">
              <a:off x="2879999" y="6966000"/>
              <a:ext cx="8125200" cy="360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1042909" rtl="0" eaLnBrk="1" fontAlgn="auto" latinLnBrk="0" hangingPunct="1">
                <a:lnSpc>
                  <a:spcPct val="100000"/>
                </a:lnSpc>
                <a:spcBef>
                  <a:spcPts val="0"/>
                </a:spcBef>
                <a:spcAft>
                  <a:spcPts val="0"/>
                </a:spcAft>
                <a:buClrTx/>
                <a:buSzTx/>
                <a:buFontTx/>
                <a:buNone/>
                <a:tabLst/>
                <a:defRPr/>
              </a:pPr>
              <a:r>
                <a:rPr lang="en-GB" sz="1100" b="0" baseline="0" dirty="0" smtClean="0">
                  <a:solidFill>
                    <a:schemeClr val="accent5"/>
                  </a:solidFill>
                  <a:latin typeface="+mn-lt"/>
                </a:rPr>
                <a:t>Adjust footer (per slide or for several/all slides) via menu bar: Insert // Text // Header &amp; Footer</a:t>
              </a:r>
            </a:p>
          </p:txBody>
        </p:sp>
        <p:grpSp>
          <p:nvGrpSpPr>
            <p:cNvPr id="21" name="Hinweise links"/>
            <p:cNvGrpSpPr/>
            <p:nvPr userDrawn="1"/>
          </p:nvGrpSpPr>
          <p:grpSpPr>
            <a:xfrm>
              <a:off x="-2088000" y="0"/>
              <a:ext cx="1980000" cy="3528000"/>
              <a:chOff x="-2088000" y="0"/>
              <a:chExt cx="1980000" cy="3528000"/>
            </a:xfrm>
          </p:grpSpPr>
          <p:sp>
            <p:nvSpPr>
              <p:cNvPr id="22" name="Folie Wechsel/Zurücksetzen/Textebenen"/>
              <p:cNvSpPr txBox="1"/>
              <p:nvPr userDrawn="1"/>
            </p:nvSpPr>
            <p:spPr>
              <a:xfrm rot="10800000" flipH="1" flipV="1">
                <a:off x="-2088000" y="0"/>
                <a:ext cx="1980000" cy="3528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indent="0" algn="r">
                  <a:lnSpc>
                    <a:spcPct val="100000"/>
                  </a:lnSpc>
                  <a:spcBef>
                    <a:spcPts val="0"/>
                  </a:spcBef>
                  <a:spcAft>
                    <a:spcPts val="0"/>
                  </a:spcAft>
                </a:pPr>
                <a:r>
                  <a:rPr lang="en-GB" sz="1100" b="0" baseline="0" noProof="0" dirty="0" smtClean="0">
                    <a:solidFill>
                      <a:schemeClr val="accent5"/>
                    </a:solidFill>
                    <a:latin typeface="+mn-lt"/>
                  </a:rPr>
                  <a:t>Reset the slide back to its </a:t>
                </a:r>
              </a:p>
              <a:p>
                <a:pPr indent="0" algn="r">
                  <a:lnSpc>
                    <a:spcPct val="100000"/>
                  </a:lnSpc>
                  <a:spcBef>
                    <a:spcPts val="0"/>
                  </a:spcBef>
                  <a:spcAft>
                    <a:spcPts val="0"/>
                  </a:spcAft>
                </a:pPr>
                <a:r>
                  <a:rPr lang="en-GB" sz="1100" b="0" baseline="0" noProof="0" dirty="0" smtClean="0">
                    <a:solidFill>
                      <a:schemeClr val="accent5"/>
                    </a:solidFill>
                    <a:latin typeface="+mn-lt"/>
                  </a:rPr>
                  <a:t>original form 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Reset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slide layout </a:t>
                </a:r>
              </a:p>
              <a:p>
                <a:pPr indent="0" algn="r">
                  <a:lnSpc>
                    <a:spcPct val="100000"/>
                  </a:lnSpc>
                  <a:spcBef>
                    <a:spcPts val="0"/>
                  </a:spcBef>
                  <a:spcAft>
                    <a:spcPts val="0"/>
                  </a:spcAft>
                </a:pPr>
                <a:r>
                  <a:rPr lang="en-GB" sz="1100" b="0" baseline="0" noProof="0" dirty="0" smtClean="0">
                    <a:solidFill>
                      <a:schemeClr val="accent5"/>
                    </a:solidFill>
                    <a:latin typeface="+mn-lt"/>
                  </a:rPr>
                  <a:t>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Layout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text level</a:t>
                </a:r>
              </a:p>
              <a:p>
                <a:pPr indent="0" algn="r">
                  <a:lnSpc>
                    <a:spcPct val="100000"/>
                  </a:lnSpc>
                  <a:spcBef>
                    <a:spcPts val="0"/>
                  </a:spcBef>
                  <a:spcAft>
                    <a:spcPts val="0"/>
                  </a:spcAft>
                </a:pPr>
                <a:r>
                  <a:rPr lang="en-GB" sz="1100" b="0" baseline="0" noProof="0" dirty="0" smtClean="0">
                    <a:solidFill>
                      <a:schemeClr val="accent5"/>
                    </a:solidFill>
                    <a:latin typeface="+mn-lt"/>
                  </a:rPr>
                  <a:t>via menu bar: </a:t>
                </a:r>
                <a:br>
                  <a:rPr lang="en-GB" sz="1100" b="0" baseline="0" noProof="0" dirty="0" smtClean="0">
                    <a:solidFill>
                      <a:schemeClr val="accent5"/>
                    </a:solidFill>
                    <a:latin typeface="+mn-lt"/>
                  </a:rPr>
                </a:br>
                <a:r>
                  <a:rPr lang="en-GB" sz="1100" b="0" baseline="0" noProof="0" dirty="0" smtClean="0">
                    <a:solidFill>
                      <a:schemeClr val="accent5"/>
                    </a:solidFill>
                    <a:latin typeface="+mn-lt"/>
                  </a:rPr>
                  <a:t>Home // Paragraph // Increase/</a:t>
                </a:r>
              </a:p>
              <a:p>
                <a:pPr indent="0" algn="r">
                  <a:lnSpc>
                    <a:spcPct val="100000"/>
                  </a:lnSpc>
                  <a:spcBef>
                    <a:spcPts val="0"/>
                  </a:spcBef>
                  <a:spcAft>
                    <a:spcPts val="0"/>
                  </a:spcAft>
                </a:pPr>
                <a:r>
                  <a:rPr lang="en-GB" sz="1100" b="0" baseline="0" noProof="0" dirty="0" smtClean="0">
                    <a:solidFill>
                      <a:schemeClr val="accent5"/>
                    </a:solidFill>
                    <a:latin typeface="+mn-lt"/>
                  </a:rPr>
                  <a:t>Decrease List Level</a:t>
                </a:r>
              </a:p>
            </p:txBody>
          </p:sp>
          <p:grpSp>
            <p:nvGrpSpPr>
              <p:cNvPr id="23" name="Listenebenen"/>
              <p:cNvGrpSpPr/>
              <p:nvPr userDrawn="1"/>
            </p:nvGrpSpPr>
            <p:grpSpPr>
              <a:xfrm>
                <a:off x="-1692000" y="2232000"/>
                <a:ext cx="1548000" cy="792000"/>
                <a:chOff x="-1692000" y="2160000"/>
                <a:chExt cx="1548000" cy="792000"/>
              </a:xfrm>
            </p:grpSpPr>
            <p:sp>
              <p:nvSpPr>
                <p:cNvPr id="35" name="Text // Listenebene erhöhen"/>
                <p:cNvSpPr txBox="1"/>
                <p:nvPr userDrawn="1"/>
              </p:nvSpPr>
              <p:spPr>
                <a:xfrm>
                  <a:off x="-1692000" y="2160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Increase</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sp>
              <p:nvSpPr>
                <p:cNvPr id="36" name="Text // Listenebene verringern"/>
                <p:cNvSpPr txBox="1"/>
                <p:nvPr userDrawn="1"/>
              </p:nvSpPr>
              <p:spPr>
                <a:xfrm>
                  <a:off x="-1692000" y="2628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Decrease </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pic>
              <p:nvPicPr>
                <p:cNvPr id="37" name="Listenebene erhöhen"/>
                <p:cNvPicPr>
                  <a:picLocks noChangeAspect="1"/>
                </p:cNvPicPr>
                <p:nvPr userDrawn="1"/>
              </p:nvPicPr>
              <p:blipFill>
                <a:blip r:embed="rId2"/>
                <a:stretch>
                  <a:fillRect/>
                </a:stretch>
              </p:blipFill>
              <p:spPr>
                <a:xfrm>
                  <a:off x="-900000" y="2160000"/>
                  <a:ext cx="756000" cy="324000"/>
                </a:xfrm>
                <a:prstGeom prst="rect">
                  <a:avLst/>
                </a:prstGeom>
              </p:spPr>
            </p:pic>
            <p:pic>
              <p:nvPicPr>
                <p:cNvPr id="38" name="Listenebene verringern"/>
                <p:cNvPicPr>
                  <a:picLocks noChangeAspect="1"/>
                </p:cNvPicPr>
                <p:nvPr userDrawn="1"/>
              </p:nvPicPr>
              <p:blipFill>
                <a:blip r:embed="rId3"/>
                <a:stretch>
                  <a:fillRect/>
                </a:stretch>
              </p:blipFill>
              <p:spPr>
                <a:xfrm>
                  <a:off x="-900000" y="2628000"/>
                  <a:ext cx="756000" cy="322369"/>
                </a:xfrm>
                <a:prstGeom prst="rect">
                  <a:avLst/>
                </a:prstGeom>
              </p:spPr>
            </p:pic>
          </p:grpSp>
        </p:grpSp>
      </p:grpSp>
      <p:sp>
        <p:nvSpPr>
          <p:cNvPr id="24" name="Daimler AG (Wortmarke)"/>
          <p:cNvSpPr>
            <a:spLocks noChangeArrowheads="1"/>
          </p:cNvSpPr>
          <p:nvPr userDrawn="1"/>
        </p:nvSpPr>
        <p:spPr bwMode="auto">
          <a:xfrm>
            <a:off x="630000" y="6566400"/>
            <a:ext cx="2088000" cy="2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defPPr>
              <a:defRPr lang="de-DE"/>
            </a:defPPr>
            <a:lvl1pPr algn="l" rtl="0" fontAlgn="base">
              <a:spcBef>
                <a:spcPct val="0"/>
              </a:spcBef>
              <a:spcAft>
                <a:spcPct val="0"/>
              </a:spcAft>
              <a:defRPr kern="1200">
                <a:solidFill>
                  <a:schemeClr val="tx1"/>
                </a:solidFill>
                <a:latin typeface="CorpoS" charset="0"/>
                <a:ea typeface="ＭＳ Ｐゴシック" charset="0"/>
                <a:cs typeface="ＭＳ Ｐゴシック" charset="0"/>
              </a:defRPr>
            </a:lvl1pPr>
            <a:lvl2pPr marL="609768" algn="l" rtl="0" fontAlgn="base">
              <a:spcBef>
                <a:spcPct val="0"/>
              </a:spcBef>
              <a:spcAft>
                <a:spcPct val="0"/>
              </a:spcAft>
              <a:defRPr kern="1200">
                <a:solidFill>
                  <a:schemeClr val="tx1"/>
                </a:solidFill>
                <a:latin typeface="CorpoS" charset="0"/>
                <a:ea typeface="ＭＳ Ｐゴシック" charset="0"/>
                <a:cs typeface="ＭＳ Ｐゴシック" charset="0"/>
              </a:defRPr>
            </a:lvl2pPr>
            <a:lvl3pPr marL="1219535" algn="l" rtl="0" fontAlgn="base">
              <a:spcBef>
                <a:spcPct val="0"/>
              </a:spcBef>
              <a:spcAft>
                <a:spcPct val="0"/>
              </a:spcAft>
              <a:defRPr kern="1200">
                <a:solidFill>
                  <a:schemeClr val="tx1"/>
                </a:solidFill>
                <a:latin typeface="CorpoS" charset="0"/>
                <a:ea typeface="ＭＳ Ｐゴシック" charset="0"/>
                <a:cs typeface="ＭＳ Ｐゴシック" charset="0"/>
              </a:defRPr>
            </a:lvl3pPr>
            <a:lvl4pPr marL="1829303" algn="l" rtl="0" fontAlgn="base">
              <a:spcBef>
                <a:spcPct val="0"/>
              </a:spcBef>
              <a:spcAft>
                <a:spcPct val="0"/>
              </a:spcAft>
              <a:defRPr kern="1200">
                <a:solidFill>
                  <a:schemeClr val="tx1"/>
                </a:solidFill>
                <a:latin typeface="CorpoS" charset="0"/>
                <a:ea typeface="ＭＳ Ｐゴシック" charset="0"/>
                <a:cs typeface="ＭＳ Ｐゴシック" charset="0"/>
              </a:defRPr>
            </a:lvl4pPr>
            <a:lvl5pPr marL="2439071" algn="l" rtl="0" fontAlgn="base">
              <a:spcBef>
                <a:spcPct val="0"/>
              </a:spcBef>
              <a:spcAft>
                <a:spcPct val="0"/>
              </a:spcAft>
              <a:defRPr kern="1200">
                <a:solidFill>
                  <a:schemeClr val="tx1"/>
                </a:solidFill>
                <a:latin typeface="CorpoS" charset="0"/>
                <a:ea typeface="ＭＳ Ｐゴシック" charset="0"/>
                <a:cs typeface="ＭＳ Ｐゴシック" charset="0"/>
              </a:defRPr>
            </a:lvl5pPr>
            <a:lvl6pPr marL="3048838" algn="l" defTabSz="609768" rtl="0" eaLnBrk="1" latinLnBrk="0" hangingPunct="1">
              <a:defRPr kern="1200">
                <a:solidFill>
                  <a:schemeClr val="tx1"/>
                </a:solidFill>
                <a:latin typeface="CorpoS" charset="0"/>
                <a:ea typeface="ＭＳ Ｐゴシック" charset="0"/>
                <a:cs typeface="ＭＳ Ｐゴシック" charset="0"/>
              </a:defRPr>
            </a:lvl6pPr>
            <a:lvl7pPr marL="3658606" algn="l" defTabSz="609768" rtl="0" eaLnBrk="1" latinLnBrk="0" hangingPunct="1">
              <a:defRPr kern="1200">
                <a:solidFill>
                  <a:schemeClr val="tx1"/>
                </a:solidFill>
                <a:latin typeface="CorpoS" charset="0"/>
                <a:ea typeface="ＭＳ Ｐゴシック" charset="0"/>
                <a:cs typeface="ＭＳ Ｐゴシック" charset="0"/>
              </a:defRPr>
            </a:lvl7pPr>
            <a:lvl8pPr marL="4268373" algn="l" defTabSz="609768" rtl="0" eaLnBrk="1" latinLnBrk="0" hangingPunct="1">
              <a:defRPr kern="1200">
                <a:solidFill>
                  <a:schemeClr val="tx1"/>
                </a:solidFill>
                <a:latin typeface="CorpoS" charset="0"/>
                <a:ea typeface="ＭＳ Ｐゴシック" charset="0"/>
                <a:cs typeface="ＭＳ Ｐゴシック" charset="0"/>
              </a:defRPr>
            </a:lvl8pPr>
            <a:lvl9pPr marL="4878141" algn="l" defTabSz="609768" rtl="0" eaLnBrk="1" latinLnBrk="0" hangingPunct="1">
              <a:defRPr kern="1200">
                <a:solidFill>
                  <a:schemeClr val="tx1"/>
                </a:solidFill>
                <a:latin typeface="CorpoS" charset="0"/>
                <a:ea typeface="ＭＳ Ｐゴシック" charset="0"/>
                <a:cs typeface="ＭＳ Ｐゴシック" charset="0"/>
              </a:defRPr>
            </a:lvl9pPr>
          </a:lstStyle>
          <a:p>
            <a:pPr>
              <a:defRPr/>
            </a:pPr>
            <a:r>
              <a:rPr lang="en-GB" sz="1200" dirty="0" smtClean="0">
                <a:latin typeface="+mn-lt"/>
                <a:cs typeface="Daimler CS"/>
              </a:rPr>
              <a:t>Daimler AG</a:t>
            </a:r>
            <a:endParaRPr lang="en-GB" sz="1200" dirty="0">
              <a:latin typeface="+mn-lt"/>
              <a:cs typeface="Daimler CS"/>
            </a:endParaRPr>
          </a:p>
        </p:txBody>
      </p:sp>
      <p:sp>
        <p:nvSpPr>
          <p:cNvPr id="11" name="Footer Placeholder 10"/>
          <p:cNvSpPr>
            <a:spLocks noGrp="1"/>
          </p:cNvSpPr>
          <p:nvPr>
            <p:ph type="ftr" sz="quarter" idx="11"/>
          </p:nvPr>
        </p:nvSpPr>
        <p:spPr>
          <a:xfrm>
            <a:off x="2879999" y="6566400"/>
            <a:ext cx="8125200" cy="216000"/>
          </a:xfrm>
          <a:prstGeom prst="rect">
            <a:avLst/>
          </a:prstGeom>
        </p:spPr>
        <p:txBody>
          <a:bodyPr/>
          <a:lstStyle/>
          <a:p>
            <a:r>
              <a:rPr lang="en-GB" dirty="0" smtClean="0"/>
              <a:t>Title of presentation / Department / Date /</a:t>
            </a:r>
          </a:p>
        </p:txBody>
      </p:sp>
      <p:sp>
        <p:nvSpPr>
          <p:cNvPr id="12" name="Slide Number Placeholder 11"/>
          <p:cNvSpPr>
            <a:spLocks noGrp="1"/>
          </p:cNvSpPr>
          <p:nvPr>
            <p:ph type="sldNum" sz="quarter" idx="12"/>
          </p:nvPr>
        </p:nvSpPr>
        <p:spPr/>
        <p:txBody>
          <a:bodyPr/>
          <a:lstStyle/>
          <a:p>
            <a:r>
              <a:rPr lang="en-GB" dirty="0" smtClean="0"/>
              <a:t>Page </a:t>
            </a:r>
            <a:fld id="{52531704-8F80-415D-BD2B-6B9991AE822F}" type="slidenum">
              <a:rPr lang="en-GB" smtClean="0"/>
              <a:pPr/>
              <a:t>‹#›</a:t>
            </a:fld>
            <a:endParaRPr lang="en-GB" dirty="0"/>
          </a:p>
        </p:txBody>
      </p:sp>
      <p:sp>
        <p:nvSpPr>
          <p:cNvPr id="14" name="Picture Placeholder 3"/>
          <p:cNvSpPr>
            <a:spLocks noGrp="1"/>
          </p:cNvSpPr>
          <p:nvPr>
            <p:ph type="pic" sz="quarter" idx="13" hasCustomPrompt="1"/>
          </p:nvPr>
        </p:nvSpPr>
        <p:spPr bwMode="gray">
          <a:xfrm>
            <a:off x="1" y="3280056"/>
            <a:ext cx="3843338" cy="3208057"/>
          </a:xfrm>
          <a:prstGeom prst="rect">
            <a:avLst/>
          </a:pr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6" name="Picture Placeholder 3"/>
          <p:cNvSpPr>
            <a:spLocks noGrp="1"/>
          </p:cNvSpPr>
          <p:nvPr>
            <p:ph type="pic" sz="quarter" idx="14" hasCustomPrompt="1"/>
          </p:nvPr>
        </p:nvSpPr>
        <p:spPr bwMode="gray">
          <a:xfrm>
            <a:off x="3915570" y="3280056"/>
            <a:ext cx="4202112" cy="3208057"/>
          </a:xfrm>
          <a:prstGeom prst="rect">
            <a:avLst/>
          </a:pr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7" name="Picture Placeholder 3"/>
          <p:cNvSpPr>
            <a:spLocks noGrp="1"/>
          </p:cNvSpPr>
          <p:nvPr>
            <p:ph type="pic" sz="quarter" idx="15" hasCustomPrompt="1"/>
          </p:nvPr>
        </p:nvSpPr>
        <p:spPr bwMode="gray">
          <a:xfrm>
            <a:off x="8189912" y="3280056"/>
            <a:ext cx="4008437" cy="3208057"/>
          </a:xfrm>
          <a:prstGeom prst="rect">
            <a:avLst/>
          </a:pr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25" name="Picture Placeholder 3"/>
          <p:cNvSpPr>
            <a:spLocks noGrp="1"/>
          </p:cNvSpPr>
          <p:nvPr>
            <p:ph type="pic" sz="quarter" idx="16" hasCustomPrompt="1"/>
          </p:nvPr>
        </p:nvSpPr>
        <p:spPr bwMode="gray">
          <a:xfrm>
            <a:off x="0" y="0"/>
            <a:ext cx="3843338" cy="3208057"/>
          </a:xfrm>
          <a:prstGeom prst="rect">
            <a:avLst/>
          </a:pr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29" name="Picture Placeholder 3"/>
          <p:cNvSpPr>
            <a:spLocks noGrp="1"/>
          </p:cNvSpPr>
          <p:nvPr>
            <p:ph type="pic" sz="quarter" idx="17" hasCustomPrompt="1"/>
          </p:nvPr>
        </p:nvSpPr>
        <p:spPr bwMode="gray">
          <a:xfrm>
            <a:off x="8189913" y="0"/>
            <a:ext cx="4008437" cy="3208057"/>
          </a:xfrm>
          <a:prstGeom prst="rect">
            <a:avLst/>
          </a:pr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30" name="Picture Placeholder 3"/>
          <p:cNvSpPr>
            <a:spLocks noGrp="1"/>
          </p:cNvSpPr>
          <p:nvPr>
            <p:ph type="pic" sz="quarter" idx="18" hasCustomPrompt="1"/>
          </p:nvPr>
        </p:nvSpPr>
        <p:spPr bwMode="gray">
          <a:xfrm>
            <a:off x="3915570" y="0"/>
            <a:ext cx="4202112" cy="3208057"/>
          </a:xfrm>
          <a:prstGeom prst="rect">
            <a:avLst/>
          </a:pr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Tree>
    <p:extLst>
      <p:ext uri="{BB962C8B-B14F-4D97-AF65-F5344CB8AC3E}">
        <p14:creationId xmlns:p14="http://schemas.microsoft.com/office/powerpoint/2010/main" val="370457211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4088" userDrawn="1">
          <p15:clr>
            <a:srgbClr val="FBAE40"/>
          </p15:clr>
        </p15:guide>
        <p15:guide id="2" pos="2421" userDrawn="1">
          <p15:clr>
            <a:srgbClr val="FBAE40"/>
          </p15:clr>
        </p15:guide>
        <p15:guide id="3" pos="5159" userDrawn="1">
          <p15:clr>
            <a:srgbClr val="FBAE40"/>
          </p15:clr>
        </p15:guide>
        <p15:guide id="4" pos="2465" userDrawn="1">
          <p15:clr>
            <a:srgbClr val="FBAE40"/>
          </p15:clr>
        </p15:guide>
        <p15:guide id="5" pos="511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3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9999" y="286048"/>
            <a:ext cx="10936799" cy="684000"/>
          </a:xfrm>
        </p:spPr>
        <p:txBody>
          <a:bodyPr/>
          <a:lstStyle/>
          <a:p>
            <a:r>
              <a:rPr lang="en-GB" noProof="0" dirty="0" smtClean="0"/>
              <a:t>Headline in CorpoS (Body) 35 pt.</a:t>
            </a:r>
            <a:endParaRPr lang="en-GB" dirty="0"/>
          </a:p>
        </p:txBody>
      </p:sp>
      <p:sp>
        <p:nvSpPr>
          <p:cNvPr id="3" name="Footer Placeholder 2"/>
          <p:cNvSpPr>
            <a:spLocks noGrp="1"/>
          </p:cNvSpPr>
          <p:nvPr>
            <p:ph type="ftr" sz="quarter" idx="10"/>
          </p:nvPr>
        </p:nvSpPr>
        <p:spPr>
          <a:xfrm>
            <a:off x="2879999" y="6566400"/>
            <a:ext cx="8125200" cy="216000"/>
          </a:xfrm>
          <a:prstGeom prst="rect">
            <a:avLst/>
          </a:prstGeom>
        </p:spPr>
        <p:txBody>
          <a:bodyPr/>
          <a:lstStyle/>
          <a:p>
            <a:r>
              <a:rPr lang="en-GB" dirty="0" smtClean="0"/>
              <a:t>Title of presentation / Department / Date /</a:t>
            </a:r>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a:t>
            </a:fld>
            <a:endParaRPr lang="en-GB" dirty="0"/>
          </a:p>
        </p:txBody>
      </p:sp>
      <p:sp>
        <p:nvSpPr>
          <p:cNvPr id="8" name="Text Placeholder 7"/>
          <p:cNvSpPr>
            <a:spLocks noGrp="1"/>
          </p:cNvSpPr>
          <p:nvPr>
            <p:ph type="body" sz="quarter" idx="12" hasCustomPrompt="1"/>
          </p:nvPr>
        </p:nvSpPr>
        <p:spPr>
          <a:xfrm>
            <a:off x="628650" y="4968000"/>
            <a:ext cx="5110163" cy="1414762"/>
          </a:xfrm>
        </p:spPr>
        <p:txBody>
          <a:bodyPr/>
          <a:lstStyle>
            <a:lvl1pPr>
              <a:defRPr baseline="0"/>
            </a:lvl1pPr>
          </a:lstStyle>
          <a:p>
            <a:pPr lvl="0"/>
            <a:r>
              <a:rPr lang="en-GB" dirty="0" smtClean="0"/>
              <a:t>Insert text </a:t>
            </a:r>
            <a:r>
              <a:rPr lang="en-GB" noProof="0" dirty="0" smtClean="0"/>
              <a:t>(Mark-ups in Bold) </a:t>
            </a:r>
            <a:r>
              <a:rPr lang="en-GB" dirty="0" smtClean="0"/>
              <a:t>// conclusion etc.: Increase List Level</a:t>
            </a:r>
          </a:p>
          <a:p>
            <a:pPr lvl="1"/>
            <a:r>
              <a:rPr lang="en-GB" dirty="0" smtClean="0"/>
              <a:t>Second level (Conclusion etc.)</a:t>
            </a:r>
          </a:p>
        </p:txBody>
      </p:sp>
      <p:sp>
        <p:nvSpPr>
          <p:cNvPr id="9" name="Text Placeholder 7"/>
          <p:cNvSpPr>
            <a:spLocks noGrp="1"/>
          </p:cNvSpPr>
          <p:nvPr>
            <p:ph type="body" sz="quarter" idx="13" hasCustomPrompt="1"/>
          </p:nvPr>
        </p:nvSpPr>
        <p:spPr>
          <a:xfrm>
            <a:off x="6099175" y="4968000"/>
            <a:ext cx="5467350" cy="1414762"/>
          </a:xfrm>
        </p:spPr>
        <p:txBody>
          <a:bodyPr/>
          <a:lstStyle>
            <a:lvl2pPr>
              <a:defRPr/>
            </a:lvl2pPr>
          </a:lstStyle>
          <a:p>
            <a:pPr lvl="0"/>
            <a:r>
              <a:rPr lang="en-GB" dirty="0" smtClean="0"/>
              <a:t>Insert text </a:t>
            </a:r>
            <a:r>
              <a:rPr lang="en-GB" noProof="0" dirty="0" smtClean="0"/>
              <a:t>(Mark-ups in Bold) </a:t>
            </a:r>
            <a:r>
              <a:rPr lang="en-GB" dirty="0" smtClean="0"/>
              <a:t>// conclusion etc.: Increase List Level</a:t>
            </a:r>
          </a:p>
          <a:p>
            <a:pPr lvl="1"/>
            <a:r>
              <a:rPr lang="en-GB" dirty="0" smtClean="0"/>
              <a:t>Second level (Conclusion etc.)</a:t>
            </a:r>
          </a:p>
        </p:txBody>
      </p:sp>
      <p:sp>
        <p:nvSpPr>
          <p:cNvPr id="10" name="Picture Placeholder 3"/>
          <p:cNvSpPr>
            <a:spLocks noGrp="1"/>
          </p:cNvSpPr>
          <p:nvPr>
            <p:ph type="pic" sz="quarter" idx="14" hasCustomPrompt="1"/>
          </p:nvPr>
        </p:nvSpPr>
        <p:spPr bwMode="gray">
          <a:xfrm>
            <a:off x="630000" y="1233488"/>
            <a:ext cx="6840775" cy="3600462"/>
          </a:xfrm>
          <a:prstGeom prst="rect">
            <a:avLst/>
          </a:pr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11" name="Picture Placeholder 3"/>
          <p:cNvSpPr>
            <a:spLocks noGrp="1"/>
          </p:cNvSpPr>
          <p:nvPr>
            <p:ph type="pic" sz="quarter" idx="15" hasCustomPrompt="1"/>
          </p:nvPr>
        </p:nvSpPr>
        <p:spPr bwMode="gray">
          <a:xfrm>
            <a:off x="7542214" y="1233488"/>
            <a:ext cx="4024584" cy="1979612"/>
          </a:xfrm>
          <a:prstGeom prst="rect">
            <a:avLst/>
          </a:prstGeom>
          <a:solidFill>
            <a:srgbClr val="CFCFCF"/>
          </a:solidFill>
        </p:spPr>
        <p:txBody>
          <a:bodyPr/>
          <a:lstStyle>
            <a:lvl1pPr marL="0" indent="0" algn="ctr">
              <a:lnSpc>
                <a:spcPct val="100000"/>
              </a:lnSpc>
              <a:buNone/>
              <a:defRPr sz="1800"/>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14" name="Picture Placeholder 3"/>
          <p:cNvSpPr>
            <a:spLocks noGrp="1"/>
          </p:cNvSpPr>
          <p:nvPr>
            <p:ph type="pic" sz="quarter" idx="16" hasCustomPrompt="1"/>
          </p:nvPr>
        </p:nvSpPr>
        <p:spPr bwMode="gray">
          <a:xfrm>
            <a:off x="7542000" y="3286801"/>
            <a:ext cx="4024525" cy="1547149"/>
          </a:xfrm>
          <a:prstGeom prst="rect">
            <a:avLst/>
          </a:prstGeom>
          <a:solidFill>
            <a:srgbClr val="CFCFCF"/>
          </a:solidFill>
        </p:spPr>
        <p:txBody>
          <a:bodyPr>
            <a:normAutofit/>
          </a:bodyPr>
          <a:lstStyle>
            <a:lvl1pPr marL="0" indent="0" algn="ctr">
              <a:lnSpc>
                <a:spcPct val="100000"/>
              </a:lnSpc>
              <a:buNone/>
              <a:defRPr sz="1800"/>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Tree>
    <p:extLst>
      <p:ext uri="{BB962C8B-B14F-4D97-AF65-F5344CB8AC3E}">
        <p14:creationId xmlns:p14="http://schemas.microsoft.com/office/powerpoint/2010/main" val="235618253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82" userDrawn="1">
          <p15:clr>
            <a:srgbClr val="FBAE40"/>
          </p15:clr>
        </p15:guide>
        <p15:guide id="2" orient="horz" pos="777" userDrawn="1">
          <p15:clr>
            <a:srgbClr val="FBAE40"/>
          </p15:clr>
        </p15:guide>
        <p15:guide id="3" orient="horz" pos="3128" userDrawn="1">
          <p15:clr>
            <a:srgbClr val="FBAE40"/>
          </p15:clr>
        </p15:guide>
        <p15:guide id="8" pos="3842" userDrawn="1">
          <p15:clr>
            <a:srgbClr val="FBAE40"/>
          </p15:clr>
        </p15:guide>
        <p15:guide id="9" pos="3615" userDrawn="1">
          <p15:clr>
            <a:srgbClr val="FBAE40"/>
          </p15:clr>
        </p15:guide>
        <p15:guide id="10" orient="horz" pos="402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3 images/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9999" y="286048"/>
            <a:ext cx="10936799" cy="684000"/>
          </a:xfrm>
        </p:spPr>
        <p:txBody>
          <a:bodyPr/>
          <a:lstStyle/>
          <a:p>
            <a:r>
              <a:rPr lang="en-GB" noProof="0" dirty="0" smtClean="0"/>
              <a:t>Headline in CorpoS (Body) 35 pt.</a:t>
            </a:r>
            <a:endParaRPr lang="en-GB" dirty="0"/>
          </a:p>
        </p:txBody>
      </p:sp>
      <p:sp>
        <p:nvSpPr>
          <p:cNvPr id="3" name="Footer Placeholder 2"/>
          <p:cNvSpPr>
            <a:spLocks noGrp="1"/>
          </p:cNvSpPr>
          <p:nvPr>
            <p:ph type="ftr" sz="quarter" idx="10"/>
          </p:nvPr>
        </p:nvSpPr>
        <p:spPr>
          <a:xfrm>
            <a:off x="2879999" y="6566400"/>
            <a:ext cx="8125200" cy="216000"/>
          </a:xfrm>
          <a:prstGeom prst="rect">
            <a:avLst/>
          </a:prstGeom>
        </p:spPr>
        <p:txBody>
          <a:bodyPr/>
          <a:lstStyle/>
          <a:p>
            <a:r>
              <a:rPr lang="en-GB" dirty="0" smtClean="0"/>
              <a:t>Title of presentation / Department / Date /</a:t>
            </a:r>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a:t>
            </a:fld>
            <a:endParaRPr lang="en-GB" dirty="0"/>
          </a:p>
        </p:txBody>
      </p:sp>
      <p:sp>
        <p:nvSpPr>
          <p:cNvPr id="8" name="Text Placeholder 7"/>
          <p:cNvSpPr>
            <a:spLocks noGrp="1"/>
          </p:cNvSpPr>
          <p:nvPr>
            <p:ph type="body" sz="quarter" idx="12" hasCustomPrompt="1"/>
          </p:nvPr>
        </p:nvSpPr>
        <p:spPr>
          <a:xfrm>
            <a:off x="629999" y="1233488"/>
            <a:ext cx="5469175" cy="5149274"/>
          </a:xfrm>
        </p:spPr>
        <p:txBody>
          <a:bodyPr/>
          <a:lstStyle>
            <a:lvl1pPr>
              <a:defRPr baseline="0"/>
            </a:lvl1pPr>
          </a:lstStyle>
          <a:p>
            <a:pPr lvl="0"/>
            <a:r>
              <a:rPr lang="en-GB" dirty="0" smtClean="0"/>
              <a:t>Insert text in </a:t>
            </a:r>
            <a:r>
              <a:rPr lang="en-GB" noProof="0" dirty="0" smtClean="0"/>
              <a:t>CorpoS (Body) 24 pt. (Mark-ups in Bold) </a:t>
            </a:r>
            <a:r>
              <a:rPr lang="en-GB" dirty="0" smtClean="0"/>
              <a:t>// for conclusion</a:t>
            </a:r>
            <a:r>
              <a:rPr lang="en-GB" noProof="0" dirty="0" smtClean="0"/>
              <a:t>, summary or short highlight</a:t>
            </a:r>
            <a:r>
              <a:rPr lang="en-GB" dirty="0" smtClean="0"/>
              <a:t>: Home // Paragraph// Increase List Level</a:t>
            </a:r>
          </a:p>
          <a:p>
            <a:pPr lvl="1"/>
            <a:r>
              <a:rPr lang="en-GB" dirty="0" smtClean="0"/>
              <a:t>Second level (Conclusion, summary or short highlight)</a:t>
            </a:r>
          </a:p>
          <a:p>
            <a:pPr lvl="2"/>
            <a:r>
              <a:rPr lang="en-GB" dirty="0" smtClean="0"/>
              <a:t>Third level</a:t>
            </a:r>
          </a:p>
          <a:p>
            <a:pPr lvl="3"/>
            <a:r>
              <a:rPr lang="en-GB" dirty="0" smtClean="0"/>
              <a:t>Fourth level</a:t>
            </a:r>
          </a:p>
          <a:p>
            <a:pPr lvl="4"/>
            <a:r>
              <a:rPr lang="en-GB" dirty="0" smtClean="0"/>
              <a:t>Fifth level</a:t>
            </a:r>
          </a:p>
          <a:p>
            <a:pPr lvl="5"/>
            <a:r>
              <a:rPr lang="en-GB" dirty="0" smtClean="0"/>
              <a:t>Sixth level</a:t>
            </a:r>
          </a:p>
          <a:p>
            <a:pPr lvl="6"/>
            <a:r>
              <a:rPr lang="en-GB" dirty="0" smtClean="0"/>
              <a:t>Sevens level</a:t>
            </a:r>
          </a:p>
          <a:p>
            <a:pPr lvl="7"/>
            <a:r>
              <a:rPr lang="en-GB" dirty="0" smtClean="0"/>
              <a:t>Eight level</a:t>
            </a:r>
          </a:p>
        </p:txBody>
      </p:sp>
      <p:sp>
        <p:nvSpPr>
          <p:cNvPr id="10" name="Picture Placeholder 3"/>
          <p:cNvSpPr>
            <a:spLocks noGrp="1"/>
          </p:cNvSpPr>
          <p:nvPr>
            <p:ph type="pic" sz="quarter" idx="14" hasCustomPrompt="1"/>
          </p:nvPr>
        </p:nvSpPr>
        <p:spPr bwMode="gray">
          <a:xfrm>
            <a:off x="6819900" y="1233489"/>
            <a:ext cx="4746897" cy="2628000"/>
          </a:xfrm>
          <a:prstGeom prst="rect">
            <a:avLst/>
          </a:pr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11" name="Picture Placeholder 3"/>
          <p:cNvSpPr>
            <a:spLocks noGrp="1"/>
          </p:cNvSpPr>
          <p:nvPr>
            <p:ph type="pic" sz="quarter" idx="15" hasCustomPrompt="1"/>
          </p:nvPr>
        </p:nvSpPr>
        <p:spPr bwMode="gray">
          <a:xfrm>
            <a:off x="9626400" y="3934800"/>
            <a:ext cx="1940125" cy="2446949"/>
          </a:xfrm>
          <a:prstGeom prst="rect">
            <a:avLst/>
          </a:prstGeom>
          <a:solidFill>
            <a:srgbClr val="CFCFCF"/>
          </a:solidFill>
        </p:spPr>
        <p:txBody>
          <a:bodyPr/>
          <a:lstStyle>
            <a:lvl1pPr marL="0" indent="0" algn="ctr">
              <a:lnSpc>
                <a:spcPct val="100000"/>
              </a:lnSpc>
              <a:buNone/>
              <a:defRPr sz="1800"/>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14" name="Picture Placeholder 3"/>
          <p:cNvSpPr>
            <a:spLocks noGrp="1"/>
          </p:cNvSpPr>
          <p:nvPr>
            <p:ph type="pic" sz="quarter" idx="16" hasCustomPrompt="1"/>
          </p:nvPr>
        </p:nvSpPr>
        <p:spPr bwMode="gray">
          <a:xfrm>
            <a:off x="6818399" y="3934800"/>
            <a:ext cx="2737160" cy="2446949"/>
          </a:xfrm>
          <a:prstGeom prst="rect">
            <a:avLst/>
          </a:prstGeom>
          <a:solidFill>
            <a:srgbClr val="CFCFCF"/>
          </a:solidFill>
        </p:spPr>
        <p:txBody>
          <a:bodyPr>
            <a:normAutofit/>
          </a:bodyPr>
          <a:lstStyle>
            <a:lvl1pPr marL="0" indent="0" algn="ctr">
              <a:lnSpc>
                <a:spcPct val="100000"/>
              </a:lnSpc>
              <a:buNone/>
              <a:defRPr sz="1800"/>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Tree>
    <p:extLst>
      <p:ext uri="{BB962C8B-B14F-4D97-AF65-F5344CB8AC3E}">
        <p14:creationId xmlns:p14="http://schemas.microsoft.com/office/powerpoint/2010/main" val="179549820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82" userDrawn="1">
          <p15:clr>
            <a:srgbClr val="FBAE40"/>
          </p15:clr>
        </p15:guide>
        <p15:guide id="2" orient="horz" pos="777" userDrawn="1">
          <p15:clr>
            <a:srgbClr val="FBAE40"/>
          </p15:clr>
        </p15:guide>
        <p15:guide id="3" orient="horz" pos="4088" userDrawn="1">
          <p15:clr>
            <a:srgbClr val="FBAE40"/>
          </p15:clr>
        </p15:guide>
        <p15:guide id="4" orient="horz" pos="4020" userDrawn="1">
          <p15:clr>
            <a:srgbClr val="FBAE40"/>
          </p15:clr>
        </p15:guide>
        <p15:guide id="5" pos="3842" userDrawn="1">
          <p15:clr>
            <a:srgbClr val="FBAE40"/>
          </p15:clr>
        </p15:guide>
        <p15:guide id="6" pos="4296"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noProof="0" dirty="0" smtClean="0"/>
              <a:t>Headline in CorpoS (Body) 35 pt.</a:t>
            </a:r>
            <a:br>
              <a:rPr lang="en-GB" noProof="0" dirty="0" smtClean="0"/>
            </a:br>
            <a:r>
              <a:rPr lang="en-GB" noProof="0" dirty="0" smtClean="0"/>
              <a:t>in two lines</a:t>
            </a:r>
            <a:endParaRPr lang="en-GB" dirty="0"/>
          </a:p>
        </p:txBody>
      </p:sp>
      <p:sp>
        <p:nvSpPr>
          <p:cNvPr id="3" name="Footer Placeholder 2"/>
          <p:cNvSpPr>
            <a:spLocks noGrp="1"/>
          </p:cNvSpPr>
          <p:nvPr>
            <p:ph type="ftr" sz="quarter" idx="10"/>
          </p:nvPr>
        </p:nvSpPr>
        <p:spPr>
          <a:xfrm>
            <a:off x="2879999" y="6566400"/>
            <a:ext cx="8125200" cy="216000"/>
          </a:xfrm>
          <a:prstGeom prst="rect">
            <a:avLst/>
          </a:prstGeom>
        </p:spPr>
        <p:txBody>
          <a:bodyPr/>
          <a:lstStyle/>
          <a:p>
            <a:r>
              <a:rPr lang="en-GB" dirty="0" smtClean="0"/>
              <a:t>Title of presentation / Department / Date /</a:t>
            </a:r>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a:t>
            </a:fld>
            <a:endParaRPr lang="en-GB" dirty="0"/>
          </a:p>
        </p:txBody>
      </p:sp>
      <p:sp>
        <p:nvSpPr>
          <p:cNvPr id="6" name="Content Placeholder 5"/>
          <p:cNvSpPr>
            <a:spLocks noGrp="1"/>
          </p:cNvSpPr>
          <p:nvPr>
            <p:ph sz="quarter" idx="12" hasCustomPrompt="1"/>
          </p:nvPr>
        </p:nvSpPr>
        <p:spPr>
          <a:xfrm>
            <a:off x="630237" y="2493690"/>
            <a:ext cx="4967763" cy="3456260"/>
          </a:xfrm>
        </p:spPr>
        <p:txBody>
          <a:bodyPr/>
          <a:lstStyle>
            <a:lvl1pPr>
              <a:defRPr baseline="0"/>
            </a:lvl1pPr>
          </a:lstStyle>
          <a:p>
            <a:pPr lvl="0"/>
            <a:r>
              <a:rPr lang="en-GB" dirty="0" smtClean="0"/>
              <a:t>Insert content or text in </a:t>
            </a:r>
            <a:r>
              <a:rPr lang="en-GB" noProof="0" dirty="0" smtClean="0"/>
              <a:t>CorpoS (Body) 24 pt. (Mark-ups in Bold) </a:t>
            </a:r>
            <a:r>
              <a:rPr lang="en-GB" dirty="0" smtClean="0"/>
              <a:t>// for conclusion</a:t>
            </a:r>
            <a:r>
              <a:rPr lang="en-GB" noProof="0" dirty="0" smtClean="0"/>
              <a:t>, summary or short highlight</a:t>
            </a:r>
            <a:r>
              <a:rPr lang="en-GB" dirty="0" smtClean="0"/>
              <a:t>: Home // Paragraph// Increase List Level</a:t>
            </a:r>
          </a:p>
          <a:p>
            <a:pPr lvl="1"/>
            <a:r>
              <a:rPr lang="en-GB" dirty="0" smtClean="0"/>
              <a:t>Second level (Conclusion, summary or short highlight)</a:t>
            </a:r>
          </a:p>
          <a:p>
            <a:pPr lvl="2"/>
            <a:r>
              <a:rPr lang="en-GB" dirty="0" smtClean="0"/>
              <a:t>Third level</a:t>
            </a:r>
          </a:p>
        </p:txBody>
      </p:sp>
      <p:sp>
        <p:nvSpPr>
          <p:cNvPr id="7" name="Text Placeholder 6"/>
          <p:cNvSpPr>
            <a:spLocks noGrp="1"/>
          </p:cNvSpPr>
          <p:nvPr>
            <p:ph type="body" sz="quarter" idx="13" hasCustomPrompt="1"/>
          </p:nvPr>
        </p:nvSpPr>
        <p:spPr>
          <a:xfrm>
            <a:off x="630240" y="1504951"/>
            <a:ext cx="4967760" cy="684000"/>
          </a:xfrm>
        </p:spPr>
        <p:txBody>
          <a:bodyPr anchor="b" anchorCtr="0"/>
          <a:lstStyle>
            <a:lvl1pPr marL="0" indent="0">
              <a:lnSpc>
                <a:spcPts val="2400"/>
              </a:lnSpc>
              <a:buNone/>
              <a:defRPr sz="1900">
                <a:solidFill>
                  <a:schemeClr val="tx1"/>
                </a:solidFill>
              </a:defRPr>
            </a:lvl1pPr>
            <a:lvl2pPr marL="0" indent="0">
              <a:lnSpc>
                <a:spcPts val="2400"/>
              </a:lnSpc>
              <a:buFont typeface="Arial" panose="020B0604020202020204" pitchFamily="34" charset="0"/>
              <a:buNone/>
              <a:defRPr sz="1900">
                <a:solidFill>
                  <a:schemeClr val="tx1"/>
                </a:solidFill>
              </a:defRPr>
            </a:lvl2pPr>
            <a:lvl3pPr marL="0" indent="0">
              <a:lnSpc>
                <a:spcPts val="2400"/>
              </a:lnSpc>
              <a:buFont typeface="Arial" panose="020B0604020202020204" pitchFamily="34" charset="0"/>
              <a:buNone/>
              <a:defRPr sz="1900">
                <a:solidFill>
                  <a:schemeClr val="tx1"/>
                </a:solidFill>
              </a:defRPr>
            </a:lvl3pPr>
            <a:lvl4pPr marL="0" indent="0">
              <a:lnSpc>
                <a:spcPts val="2400"/>
              </a:lnSpc>
              <a:buFont typeface="Arial" panose="020B0604020202020204" pitchFamily="34" charset="0"/>
              <a:buNone/>
              <a:defRPr sz="1900">
                <a:solidFill>
                  <a:schemeClr val="tx1"/>
                </a:solidFill>
              </a:defRPr>
            </a:lvl4pPr>
            <a:lvl5pPr marL="0" indent="0">
              <a:lnSpc>
                <a:spcPts val="2400"/>
              </a:lnSpc>
              <a:buFont typeface="Arial" panose="020B0604020202020204" pitchFamily="34" charset="0"/>
              <a:buNone/>
              <a:defRPr sz="1900">
                <a:solidFill>
                  <a:schemeClr val="tx1"/>
                </a:solidFill>
              </a:defRPr>
            </a:lvl5pPr>
            <a:lvl6pPr marL="0" indent="0">
              <a:lnSpc>
                <a:spcPts val="2400"/>
              </a:lnSpc>
              <a:buFont typeface="Arial" panose="020B0604020202020204" pitchFamily="34" charset="0"/>
              <a:buNone/>
              <a:defRPr sz="1900">
                <a:solidFill>
                  <a:schemeClr val="tx1"/>
                </a:solidFill>
              </a:defRPr>
            </a:lvl6pPr>
            <a:lvl7pPr marL="0" indent="0">
              <a:lnSpc>
                <a:spcPts val="2400"/>
              </a:lnSpc>
              <a:buFont typeface="Arial" panose="020B0604020202020204" pitchFamily="34" charset="0"/>
              <a:buNone/>
              <a:defRPr sz="1900">
                <a:solidFill>
                  <a:schemeClr val="tx1"/>
                </a:solidFill>
              </a:defRPr>
            </a:lvl7pPr>
            <a:lvl8pPr marL="0" indent="0">
              <a:lnSpc>
                <a:spcPts val="2400"/>
              </a:lnSpc>
              <a:buFont typeface="Arial" panose="020B0604020202020204" pitchFamily="34" charset="0"/>
              <a:buNone/>
              <a:defRPr sz="1900">
                <a:solidFill>
                  <a:schemeClr val="tx1"/>
                </a:solidFill>
              </a:defRPr>
            </a:lvl8pPr>
            <a:lvl9pPr marL="0" indent="0">
              <a:lnSpc>
                <a:spcPts val="2400"/>
              </a:lnSpc>
              <a:buFont typeface="Arial" panose="020B0604020202020204" pitchFamily="34" charset="0"/>
              <a:buNone/>
              <a:defRPr sz="1900">
                <a:solidFill>
                  <a:schemeClr val="tx1"/>
                </a:solidFill>
              </a:defRPr>
            </a:lvl9pPr>
          </a:lstStyle>
          <a:p>
            <a:pPr lvl="0"/>
            <a:r>
              <a:rPr lang="en-GB" dirty="0" smtClean="0"/>
              <a:t>Insert headline</a:t>
            </a:r>
          </a:p>
        </p:txBody>
      </p:sp>
      <p:cxnSp>
        <p:nvCxnSpPr>
          <p:cNvPr id="8" name="Gerade Verbindung 42"/>
          <p:cNvCxnSpPr/>
          <p:nvPr userDrawn="1"/>
        </p:nvCxnSpPr>
        <p:spPr bwMode="auto">
          <a:xfrm>
            <a:off x="630000" y="2232000"/>
            <a:ext cx="4968000" cy="0"/>
          </a:xfrm>
          <a:prstGeom prst="line">
            <a:avLst/>
          </a:prstGeom>
          <a:solidFill>
            <a:srgbClr val="D2D4D6"/>
          </a:solidFill>
          <a:ln w="12700" cap="flat" cmpd="sng" algn="ctr">
            <a:solidFill>
              <a:srgbClr val="00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Gerade Verbindung 42"/>
          <p:cNvCxnSpPr/>
          <p:nvPr userDrawn="1"/>
        </p:nvCxnSpPr>
        <p:spPr bwMode="auto">
          <a:xfrm>
            <a:off x="6598524" y="2232000"/>
            <a:ext cx="4968000" cy="0"/>
          </a:xfrm>
          <a:prstGeom prst="line">
            <a:avLst/>
          </a:prstGeom>
          <a:solidFill>
            <a:srgbClr val="D2D4D6"/>
          </a:solidFill>
          <a:ln w="12700" cap="flat" cmpd="sng" algn="ctr">
            <a:solidFill>
              <a:srgbClr val="00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Text Placeholder 6"/>
          <p:cNvSpPr>
            <a:spLocks noGrp="1"/>
          </p:cNvSpPr>
          <p:nvPr>
            <p:ph type="body" sz="quarter" idx="14" hasCustomPrompt="1"/>
          </p:nvPr>
        </p:nvSpPr>
        <p:spPr>
          <a:xfrm>
            <a:off x="6598761" y="1504951"/>
            <a:ext cx="4967763" cy="684000"/>
          </a:xfrm>
        </p:spPr>
        <p:txBody>
          <a:bodyPr anchor="b" anchorCtr="0"/>
          <a:lstStyle>
            <a:lvl1pPr marL="0" indent="0">
              <a:lnSpc>
                <a:spcPts val="2400"/>
              </a:lnSpc>
              <a:buNone/>
              <a:defRPr sz="1900">
                <a:solidFill>
                  <a:schemeClr val="tx1"/>
                </a:solidFill>
              </a:defRPr>
            </a:lvl1pPr>
            <a:lvl2pPr marL="0" indent="0">
              <a:lnSpc>
                <a:spcPts val="2400"/>
              </a:lnSpc>
              <a:buFont typeface="Arial" panose="020B0604020202020204" pitchFamily="34" charset="0"/>
              <a:buNone/>
              <a:defRPr sz="1900">
                <a:solidFill>
                  <a:schemeClr val="tx1"/>
                </a:solidFill>
              </a:defRPr>
            </a:lvl2pPr>
            <a:lvl3pPr marL="0" indent="0">
              <a:lnSpc>
                <a:spcPts val="2400"/>
              </a:lnSpc>
              <a:buFont typeface="Arial" panose="020B0604020202020204" pitchFamily="34" charset="0"/>
              <a:buNone/>
              <a:defRPr sz="1900">
                <a:solidFill>
                  <a:schemeClr val="tx1"/>
                </a:solidFill>
              </a:defRPr>
            </a:lvl3pPr>
            <a:lvl4pPr marL="0" indent="0">
              <a:lnSpc>
                <a:spcPts val="2400"/>
              </a:lnSpc>
              <a:buFont typeface="Arial" panose="020B0604020202020204" pitchFamily="34" charset="0"/>
              <a:buNone/>
              <a:defRPr sz="1900">
                <a:solidFill>
                  <a:schemeClr val="tx1"/>
                </a:solidFill>
              </a:defRPr>
            </a:lvl4pPr>
            <a:lvl5pPr marL="0" indent="0">
              <a:lnSpc>
                <a:spcPts val="2400"/>
              </a:lnSpc>
              <a:buFont typeface="Arial" panose="020B0604020202020204" pitchFamily="34" charset="0"/>
              <a:buNone/>
              <a:defRPr sz="1900">
                <a:solidFill>
                  <a:schemeClr val="tx1"/>
                </a:solidFill>
              </a:defRPr>
            </a:lvl5pPr>
            <a:lvl6pPr marL="0" indent="0">
              <a:lnSpc>
                <a:spcPts val="2400"/>
              </a:lnSpc>
              <a:buFont typeface="Arial" panose="020B0604020202020204" pitchFamily="34" charset="0"/>
              <a:buNone/>
              <a:defRPr sz="1900">
                <a:solidFill>
                  <a:schemeClr val="tx1"/>
                </a:solidFill>
              </a:defRPr>
            </a:lvl6pPr>
            <a:lvl7pPr marL="0" indent="0">
              <a:lnSpc>
                <a:spcPts val="2400"/>
              </a:lnSpc>
              <a:buFont typeface="Arial" panose="020B0604020202020204" pitchFamily="34" charset="0"/>
              <a:buNone/>
              <a:defRPr sz="1900">
                <a:solidFill>
                  <a:schemeClr val="tx1"/>
                </a:solidFill>
              </a:defRPr>
            </a:lvl7pPr>
            <a:lvl8pPr marL="0" indent="0">
              <a:lnSpc>
                <a:spcPts val="2400"/>
              </a:lnSpc>
              <a:buFont typeface="Arial" panose="020B0604020202020204" pitchFamily="34" charset="0"/>
              <a:buNone/>
              <a:defRPr sz="1900">
                <a:solidFill>
                  <a:schemeClr val="tx1"/>
                </a:solidFill>
              </a:defRPr>
            </a:lvl8pPr>
            <a:lvl9pPr marL="0" indent="0">
              <a:lnSpc>
                <a:spcPts val="2400"/>
              </a:lnSpc>
              <a:buFont typeface="Arial" panose="020B0604020202020204" pitchFamily="34" charset="0"/>
              <a:buNone/>
              <a:defRPr sz="1900">
                <a:solidFill>
                  <a:schemeClr val="tx1"/>
                </a:solidFill>
              </a:defRPr>
            </a:lvl9pPr>
          </a:lstStyle>
          <a:p>
            <a:pPr lvl="0"/>
            <a:r>
              <a:rPr lang="en-GB" dirty="0" smtClean="0"/>
              <a:t>Insert headline</a:t>
            </a:r>
          </a:p>
        </p:txBody>
      </p:sp>
      <p:sp>
        <p:nvSpPr>
          <p:cNvPr id="11" name="Content Placeholder 5"/>
          <p:cNvSpPr>
            <a:spLocks noGrp="1"/>
          </p:cNvSpPr>
          <p:nvPr>
            <p:ph sz="quarter" idx="15" hasCustomPrompt="1"/>
          </p:nvPr>
        </p:nvSpPr>
        <p:spPr>
          <a:xfrm>
            <a:off x="6598761" y="2493690"/>
            <a:ext cx="4967763" cy="3456000"/>
          </a:xfrm>
        </p:spPr>
        <p:txBody>
          <a:bodyPr/>
          <a:lstStyle>
            <a:lvl1pPr>
              <a:defRPr baseline="0"/>
            </a:lvl1pPr>
          </a:lstStyle>
          <a:p>
            <a:pPr lvl="0"/>
            <a:r>
              <a:rPr lang="en-GB" dirty="0" smtClean="0"/>
              <a:t>Insert content or text in </a:t>
            </a:r>
            <a:r>
              <a:rPr lang="en-GB" noProof="0" dirty="0" smtClean="0"/>
              <a:t>CorpoS (Body) 24 pt. (Mark-ups in Bold) </a:t>
            </a:r>
            <a:r>
              <a:rPr lang="en-GB" dirty="0" smtClean="0"/>
              <a:t>// for conclusion</a:t>
            </a:r>
            <a:r>
              <a:rPr lang="en-GB" noProof="0" dirty="0" smtClean="0"/>
              <a:t>, summary or short highlight</a:t>
            </a:r>
            <a:r>
              <a:rPr lang="en-GB" dirty="0" smtClean="0"/>
              <a:t>: Home // Paragraph// Increase List Level</a:t>
            </a:r>
          </a:p>
          <a:p>
            <a:pPr lvl="1"/>
            <a:r>
              <a:rPr lang="en-GB" dirty="0" smtClean="0"/>
              <a:t>Second level (Conclusion, summary or short highlight)</a:t>
            </a:r>
          </a:p>
          <a:p>
            <a:pPr lvl="2"/>
            <a:r>
              <a:rPr lang="en-GB" dirty="0" smtClean="0"/>
              <a:t>Third level</a:t>
            </a:r>
          </a:p>
        </p:txBody>
      </p:sp>
    </p:spTree>
    <p:extLst>
      <p:ext uri="{BB962C8B-B14F-4D97-AF65-F5344CB8AC3E}">
        <p14:creationId xmlns:p14="http://schemas.microsoft.com/office/powerpoint/2010/main" val="153547714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569" userDrawn="1">
          <p15:clr>
            <a:srgbClr val="FBAE40"/>
          </p15:clr>
        </p15:guide>
        <p15:guide id="2" pos="4155" userDrawn="1">
          <p15:clr>
            <a:srgbClr val="FBAE40"/>
          </p15:clr>
        </p15:guide>
        <p15:guide id="3" pos="3528" userDrawn="1">
          <p15:clr>
            <a:srgbClr val="FBAE40"/>
          </p15:clr>
        </p15:guide>
        <p15:guide id="4" orient="horz" pos="3748" userDrawn="1">
          <p15:clr>
            <a:srgbClr val="FBAE40"/>
          </p15:clr>
        </p15:guide>
        <p15:guide id="5" orient="horz" pos="95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t/ 4 column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2879999" y="6566400"/>
            <a:ext cx="8125200" cy="216000"/>
          </a:xfrm>
          <a:prstGeom prst="rect">
            <a:avLst/>
          </a:prstGeom>
        </p:spPr>
        <p:txBody>
          <a:bodyPr/>
          <a:lstStyle/>
          <a:p>
            <a:r>
              <a:rPr lang="en-GB" dirty="0" smtClean="0"/>
              <a:t>Title of presentation / Department / Date /</a:t>
            </a:r>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a:t>
            </a:fld>
            <a:endParaRPr lang="en-GB" dirty="0"/>
          </a:p>
        </p:txBody>
      </p:sp>
      <p:cxnSp>
        <p:nvCxnSpPr>
          <p:cNvPr id="5" name="Gerade Verbindung 66"/>
          <p:cNvCxnSpPr/>
          <p:nvPr userDrawn="1"/>
        </p:nvCxnSpPr>
        <p:spPr>
          <a:xfrm>
            <a:off x="3364587" y="1233488"/>
            <a:ext cx="0" cy="4798264"/>
          </a:xfrm>
          <a:prstGeom prst="line">
            <a:avLst/>
          </a:prstGeom>
          <a:ln w="3175" cmpd="sng">
            <a:solidFill>
              <a:srgbClr val="000000"/>
            </a:solidFill>
            <a:miter lim="800000"/>
          </a:ln>
        </p:spPr>
        <p:style>
          <a:lnRef idx="1">
            <a:schemeClr val="accent1"/>
          </a:lnRef>
          <a:fillRef idx="0">
            <a:schemeClr val="accent1"/>
          </a:fillRef>
          <a:effectRef idx="0">
            <a:schemeClr val="accent1"/>
          </a:effectRef>
          <a:fontRef idx="minor">
            <a:schemeClr val="tx1"/>
          </a:fontRef>
        </p:style>
      </p:cxnSp>
      <p:cxnSp>
        <p:nvCxnSpPr>
          <p:cNvPr id="6" name="Gerade Verbindung 67"/>
          <p:cNvCxnSpPr/>
          <p:nvPr userDrawn="1"/>
        </p:nvCxnSpPr>
        <p:spPr>
          <a:xfrm>
            <a:off x="6099175" y="1233488"/>
            <a:ext cx="0" cy="4798800"/>
          </a:xfrm>
          <a:prstGeom prst="line">
            <a:avLst/>
          </a:prstGeom>
          <a:ln w="3175" cmpd="sng">
            <a:solidFill>
              <a:srgbClr val="000000"/>
            </a:solidFill>
            <a:miter lim="800000"/>
          </a:ln>
        </p:spPr>
        <p:style>
          <a:lnRef idx="1">
            <a:schemeClr val="accent1"/>
          </a:lnRef>
          <a:fillRef idx="0">
            <a:schemeClr val="accent1"/>
          </a:fillRef>
          <a:effectRef idx="0">
            <a:schemeClr val="accent1"/>
          </a:effectRef>
          <a:fontRef idx="minor">
            <a:schemeClr val="tx1"/>
          </a:fontRef>
        </p:style>
      </p:cxnSp>
      <p:cxnSp>
        <p:nvCxnSpPr>
          <p:cNvPr id="7" name="Gerade Verbindung 68"/>
          <p:cNvCxnSpPr/>
          <p:nvPr userDrawn="1"/>
        </p:nvCxnSpPr>
        <p:spPr>
          <a:xfrm>
            <a:off x="8832210" y="1233488"/>
            <a:ext cx="0" cy="4798800"/>
          </a:xfrm>
          <a:prstGeom prst="line">
            <a:avLst/>
          </a:prstGeom>
          <a:ln w="3175" cmpd="sng">
            <a:solidFill>
              <a:srgbClr val="000000"/>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3"/>
          <p:cNvSpPr>
            <a:spLocks noGrp="1"/>
          </p:cNvSpPr>
          <p:nvPr>
            <p:ph type="pic" sz="quarter" idx="15" hasCustomPrompt="1"/>
          </p:nvPr>
        </p:nvSpPr>
        <p:spPr>
          <a:xfrm>
            <a:off x="810000" y="1980000"/>
            <a:ext cx="2376000" cy="1188000"/>
          </a:xfrm>
          <a:prstGeom prst="rect">
            <a:avLst/>
          </a:prstGeom>
          <a:noFill/>
        </p:spPr>
        <p:txBody>
          <a:bodyPr/>
          <a:lstStyle>
            <a:lvl1pPr marL="0" indent="0" algn="ctr">
              <a:lnSpc>
                <a:spcPct val="100000"/>
              </a:lnSpc>
              <a:buNone/>
              <a:defRPr sz="1800"/>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10" name="Picture Placeholder 3"/>
          <p:cNvSpPr>
            <a:spLocks noGrp="1"/>
          </p:cNvSpPr>
          <p:nvPr>
            <p:ph type="pic" sz="quarter" idx="16" hasCustomPrompt="1"/>
          </p:nvPr>
        </p:nvSpPr>
        <p:spPr>
          <a:xfrm>
            <a:off x="3543599" y="1980000"/>
            <a:ext cx="2376000" cy="1188000"/>
          </a:xfrm>
          <a:prstGeom prst="rect">
            <a:avLst/>
          </a:prstGeom>
          <a:noFill/>
        </p:spPr>
        <p:txBody>
          <a:bodyPr/>
          <a:lstStyle>
            <a:lvl1pPr marL="0" indent="0" algn="ctr">
              <a:lnSpc>
                <a:spcPct val="100000"/>
              </a:lnSpc>
              <a:buNone/>
              <a:defRPr sz="1800"/>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11" name="Picture Placeholder 3"/>
          <p:cNvSpPr>
            <a:spLocks noGrp="1"/>
          </p:cNvSpPr>
          <p:nvPr>
            <p:ph type="pic" sz="quarter" idx="17" hasCustomPrompt="1"/>
          </p:nvPr>
        </p:nvSpPr>
        <p:spPr>
          <a:xfrm>
            <a:off x="6277200" y="1980000"/>
            <a:ext cx="2376000" cy="1188000"/>
          </a:xfrm>
          <a:prstGeom prst="rect">
            <a:avLst/>
          </a:prstGeom>
          <a:noFill/>
        </p:spPr>
        <p:txBody>
          <a:bodyPr/>
          <a:lstStyle>
            <a:lvl1pPr marL="0" indent="0" algn="ctr">
              <a:lnSpc>
                <a:spcPct val="100000"/>
              </a:lnSpc>
              <a:buNone/>
              <a:defRPr sz="1800"/>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12" name="Picture Placeholder 3"/>
          <p:cNvSpPr>
            <a:spLocks noGrp="1"/>
          </p:cNvSpPr>
          <p:nvPr>
            <p:ph type="pic" sz="quarter" idx="18" hasCustomPrompt="1"/>
          </p:nvPr>
        </p:nvSpPr>
        <p:spPr>
          <a:xfrm>
            <a:off x="9010800" y="1984409"/>
            <a:ext cx="2376000" cy="1188000"/>
          </a:xfrm>
          <a:prstGeom prst="rect">
            <a:avLst/>
          </a:prstGeom>
          <a:noFill/>
        </p:spPr>
        <p:txBody>
          <a:bodyPr/>
          <a:lstStyle>
            <a:lvl1pPr marL="0" indent="0" algn="ctr">
              <a:lnSpc>
                <a:spcPct val="100000"/>
              </a:lnSpc>
              <a:buNone/>
              <a:defRPr sz="1800"/>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14" name="Text Placeholder 13"/>
          <p:cNvSpPr>
            <a:spLocks noGrp="1"/>
          </p:cNvSpPr>
          <p:nvPr>
            <p:ph type="body" sz="quarter" idx="19" hasCustomPrompt="1"/>
          </p:nvPr>
        </p:nvSpPr>
        <p:spPr>
          <a:xfrm>
            <a:off x="809999" y="1504951"/>
            <a:ext cx="2376001" cy="475050"/>
          </a:xfrm>
        </p:spPr>
        <p:txBody>
          <a:bodyPr/>
          <a:lstStyle>
            <a:lvl1pPr marL="0" indent="0" algn="ctr">
              <a:lnSpc>
                <a:spcPct val="100000"/>
              </a:lnSpc>
              <a:buNone/>
              <a:defRPr sz="2100">
                <a:solidFill>
                  <a:schemeClr val="tx1"/>
                </a:solidFill>
              </a:defRPr>
            </a:lvl1pPr>
            <a:lvl2pPr marL="0" indent="0" algn="ctr">
              <a:lnSpc>
                <a:spcPct val="100000"/>
              </a:lnSpc>
              <a:buFont typeface="Arial" panose="020B0604020202020204" pitchFamily="34" charset="0"/>
              <a:buNone/>
              <a:defRPr sz="2100">
                <a:solidFill>
                  <a:schemeClr val="tx1"/>
                </a:solidFill>
              </a:defRPr>
            </a:lvl2pPr>
            <a:lvl3pPr marL="0" indent="0" algn="ctr">
              <a:lnSpc>
                <a:spcPct val="100000"/>
              </a:lnSpc>
              <a:buFont typeface="Arial" panose="020B0604020202020204" pitchFamily="34" charset="0"/>
              <a:buNone/>
              <a:defRPr sz="2100">
                <a:solidFill>
                  <a:schemeClr val="tx1"/>
                </a:solidFill>
              </a:defRPr>
            </a:lvl3pPr>
            <a:lvl4pPr marL="0" indent="0" algn="ctr">
              <a:lnSpc>
                <a:spcPct val="100000"/>
              </a:lnSpc>
              <a:buFont typeface="Arial" panose="020B0604020202020204" pitchFamily="34" charset="0"/>
              <a:buNone/>
              <a:defRPr sz="2100">
                <a:solidFill>
                  <a:schemeClr val="tx1"/>
                </a:solidFill>
              </a:defRPr>
            </a:lvl4pPr>
            <a:lvl5pPr marL="0" indent="0" algn="ctr">
              <a:lnSpc>
                <a:spcPct val="100000"/>
              </a:lnSpc>
              <a:buFont typeface="Arial" panose="020B0604020202020204" pitchFamily="34" charset="0"/>
              <a:buNone/>
              <a:defRPr sz="2100">
                <a:solidFill>
                  <a:schemeClr val="tx1"/>
                </a:solidFill>
              </a:defRPr>
            </a:lvl5pPr>
            <a:lvl6pPr marL="0" indent="0" algn="ctr">
              <a:lnSpc>
                <a:spcPct val="100000"/>
              </a:lnSpc>
              <a:buFont typeface="Arial" panose="020B0604020202020204" pitchFamily="34" charset="0"/>
              <a:buNone/>
              <a:defRPr sz="2100">
                <a:solidFill>
                  <a:schemeClr val="tx1"/>
                </a:solidFill>
              </a:defRPr>
            </a:lvl6pPr>
            <a:lvl7pPr marL="0" indent="0" algn="ctr">
              <a:lnSpc>
                <a:spcPct val="100000"/>
              </a:lnSpc>
              <a:buFont typeface="Arial" panose="020B0604020202020204" pitchFamily="34" charset="0"/>
              <a:buNone/>
              <a:defRPr sz="2100">
                <a:solidFill>
                  <a:schemeClr val="tx1"/>
                </a:solidFill>
              </a:defRPr>
            </a:lvl7pPr>
            <a:lvl8pPr marL="0" indent="0" algn="ctr">
              <a:lnSpc>
                <a:spcPct val="100000"/>
              </a:lnSpc>
              <a:buFont typeface="Arial" panose="020B0604020202020204" pitchFamily="34" charset="0"/>
              <a:buNone/>
              <a:defRPr sz="2100">
                <a:solidFill>
                  <a:schemeClr val="tx1"/>
                </a:solidFill>
              </a:defRPr>
            </a:lvl8pPr>
            <a:lvl9pPr marL="0" indent="0" algn="ctr">
              <a:lnSpc>
                <a:spcPct val="100000"/>
              </a:lnSpc>
              <a:buFont typeface="Arial" panose="020B0604020202020204" pitchFamily="34" charset="0"/>
              <a:buNone/>
              <a:defRPr sz="2100">
                <a:solidFill>
                  <a:schemeClr val="tx1"/>
                </a:solidFill>
              </a:defRPr>
            </a:lvl9pPr>
          </a:lstStyle>
          <a:p>
            <a:pPr lvl="0"/>
            <a:r>
              <a:rPr lang="en-GB" dirty="0" smtClean="0"/>
              <a:t>Insert text</a:t>
            </a:r>
          </a:p>
        </p:txBody>
      </p:sp>
      <p:sp>
        <p:nvSpPr>
          <p:cNvPr id="15" name="Text Placeholder 13"/>
          <p:cNvSpPr>
            <a:spLocks noGrp="1"/>
          </p:cNvSpPr>
          <p:nvPr>
            <p:ph type="body" sz="quarter" idx="20" hasCustomPrompt="1"/>
          </p:nvPr>
        </p:nvSpPr>
        <p:spPr>
          <a:xfrm>
            <a:off x="3543599" y="1504951"/>
            <a:ext cx="2376001" cy="475050"/>
          </a:xfrm>
        </p:spPr>
        <p:txBody>
          <a:bodyPr/>
          <a:lstStyle>
            <a:lvl1pPr marL="0" indent="0" algn="ctr">
              <a:lnSpc>
                <a:spcPct val="100000"/>
              </a:lnSpc>
              <a:buNone/>
              <a:defRPr sz="2100">
                <a:solidFill>
                  <a:schemeClr val="tx1"/>
                </a:solidFill>
              </a:defRPr>
            </a:lvl1pPr>
            <a:lvl2pPr marL="0" indent="0" algn="ctr">
              <a:lnSpc>
                <a:spcPct val="100000"/>
              </a:lnSpc>
              <a:buFont typeface="Arial" panose="020B0604020202020204" pitchFamily="34" charset="0"/>
              <a:buNone/>
              <a:defRPr sz="2100">
                <a:solidFill>
                  <a:schemeClr val="tx1"/>
                </a:solidFill>
              </a:defRPr>
            </a:lvl2pPr>
            <a:lvl3pPr marL="0" indent="0" algn="ctr">
              <a:lnSpc>
                <a:spcPct val="100000"/>
              </a:lnSpc>
              <a:buFont typeface="Arial" panose="020B0604020202020204" pitchFamily="34" charset="0"/>
              <a:buNone/>
              <a:defRPr sz="2100">
                <a:solidFill>
                  <a:schemeClr val="tx1"/>
                </a:solidFill>
              </a:defRPr>
            </a:lvl3pPr>
            <a:lvl4pPr marL="0" indent="0" algn="ctr">
              <a:lnSpc>
                <a:spcPct val="100000"/>
              </a:lnSpc>
              <a:buFont typeface="Arial" panose="020B0604020202020204" pitchFamily="34" charset="0"/>
              <a:buNone/>
              <a:defRPr sz="2100">
                <a:solidFill>
                  <a:schemeClr val="tx1"/>
                </a:solidFill>
              </a:defRPr>
            </a:lvl4pPr>
            <a:lvl5pPr marL="0" indent="0" algn="ctr">
              <a:lnSpc>
                <a:spcPct val="100000"/>
              </a:lnSpc>
              <a:buFont typeface="Arial" panose="020B0604020202020204" pitchFamily="34" charset="0"/>
              <a:buNone/>
              <a:defRPr sz="2100">
                <a:solidFill>
                  <a:schemeClr val="tx1"/>
                </a:solidFill>
              </a:defRPr>
            </a:lvl5pPr>
            <a:lvl6pPr marL="0" indent="0" algn="ctr">
              <a:lnSpc>
                <a:spcPct val="100000"/>
              </a:lnSpc>
              <a:buFont typeface="Arial" panose="020B0604020202020204" pitchFamily="34" charset="0"/>
              <a:buNone/>
              <a:defRPr sz="2100">
                <a:solidFill>
                  <a:schemeClr val="tx1"/>
                </a:solidFill>
              </a:defRPr>
            </a:lvl6pPr>
            <a:lvl7pPr marL="0" indent="0" algn="ctr">
              <a:lnSpc>
                <a:spcPct val="100000"/>
              </a:lnSpc>
              <a:buFont typeface="Arial" panose="020B0604020202020204" pitchFamily="34" charset="0"/>
              <a:buNone/>
              <a:defRPr sz="2100">
                <a:solidFill>
                  <a:schemeClr val="tx1"/>
                </a:solidFill>
              </a:defRPr>
            </a:lvl7pPr>
            <a:lvl8pPr marL="0" indent="0" algn="ctr">
              <a:lnSpc>
                <a:spcPct val="100000"/>
              </a:lnSpc>
              <a:buFont typeface="Arial" panose="020B0604020202020204" pitchFamily="34" charset="0"/>
              <a:buNone/>
              <a:defRPr sz="2100">
                <a:solidFill>
                  <a:schemeClr val="tx1"/>
                </a:solidFill>
              </a:defRPr>
            </a:lvl8pPr>
            <a:lvl9pPr marL="0" indent="0" algn="ctr">
              <a:lnSpc>
                <a:spcPct val="100000"/>
              </a:lnSpc>
              <a:buFont typeface="Arial" panose="020B0604020202020204" pitchFamily="34" charset="0"/>
              <a:buNone/>
              <a:defRPr sz="2100">
                <a:solidFill>
                  <a:schemeClr val="tx1"/>
                </a:solidFill>
              </a:defRPr>
            </a:lvl9pPr>
          </a:lstStyle>
          <a:p>
            <a:pPr lvl="0"/>
            <a:r>
              <a:rPr lang="en-GB" dirty="0" smtClean="0"/>
              <a:t>Insert text</a:t>
            </a:r>
          </a:p>
        </p:txBody>
      </p:sp>
      <p:sp>
        <p:nvSpPr>
          <p:cNvPr id="16" name="Text Placeholder 13"/>
          <p:cNvSpPr>
            <a:spLocks noGrp="1"/>
          </p:cNvSpPr>
          <p:nvPr>
            <p:ph type="body" sz="quarter" idx="21" hasCustomPrompt="1"/>
          </p:nvPr>
        </p:nvSpPr>
        <p:spPr>
          <a:xfrm>
            <a:off x="6277199" y="1504951"/>
            <a:ext cx="2376001" cy="475050"/>
          </a:xfrm>
        </p:spPr>
        <p:txBody>
          <a:bodyPr/>
          <a:lstStyle>
            <a:lvl1pPr marL="0" indent="0" algn="ctr">
              <a:lnSpc>
                <a:spcPct val="100000"/>
              </a:lnSpc>
              <a:buNone/>
              <a:defRPr sz="2100">
                <a:solidFill>
                  <a:schemeClr val="tx1"/>
                </a:solidFill>
              </a:defRPr>
            </a:lvl1pPr>
            <a:lvl2pPr marL="0" indent="0" algn="ctr">
              <a:lnSpc>
                <a:spcPct val="100000"/>
              </a:lnSpc>
              <a:buFont typeface="Arial" panose="020B0604020202020204" pitchFamily="34" charset="0"/>
              <a:buNone/>
              <a:defRPr sz="2100">
                <a:solidFill>
                  <a:schemeClr val="tx1"/>
                </a:solidFill>
              </a:defRPr>
            </a:lvl2pPr>
            <a:lvl3pPr marL="0" indent="0" algn="ctr">
              <a:lnSpc>
                <a:spcPct val="100000"/>
              </a:lnSpc>
              <a:buFont typeface="Arial" panose="020B0604020202020204" pitchFamily="34" charset="0"/>
              <a:buNone/>
              <a:defRPr sz="2100">
                <a:solidFill>
                  <a:schemeClr val="tx1"/>
                </a:solidFill>
              </a:defRPr>
            </a:lvl3pPr>
            <a:lvl4pPr marL="0" indent="0" algn="ctr">
              <a:lnSpc>
                <a:spcPct val="100000"/>
              </a:lnSpc>
              <a:buFont typeface="Arial" panose="020B0604020202020204" pitchFamily="34" charset="0"/>
              <a:buNone/>
              <a:defRPr sz="2100">
                <a:solidFill>
                  <a:schemeClr val="tx1"/>
                </a:solidFill>
              </a:defRPr>
            </a:lvl4pPr>
            <a:lvl5pPr marL="0" indent="0" algn="ctr">
              <a:lnSpc>
                <a:spcPct val="100000"/>
              </a:lnSpc>
              <a:buFont typeface="Arial" panose="020B0604020202020204" pitchFamily="34" charset="0"/>
              <a:buNone/>
              <a:defRPr sz="2100">
                <a:solidFill>
                  <a:schemeClr val="tx1"/>
                </a:solidFill>
              </a:defRPr>
            </a:lvl5pPr>
            <a:lvl6pPr marL="0" indent="0" algn="ctr">
              <a:lnSpc>
                <a:spcPct val="100000"/>
              </a:lnSpc>
              <a:buFont typeface="Arial" panose="020B0604020202020204" pitchFamily="34" charset="0"/>
              <a:buNone/>
              <a:defRPr sz="2100">
                <a:solidFill>
                  <a:schemeClr val="tx1"/>
                </a:solidFill>
              </a:defRPr>
            </a:lvl6pPr>
            <a:lvl7pPr marL="0" indent="0" algn="ctr">
              <a:lnSpc>
                <a:spcPct val="100000"/>
              </a:lnSpc>
              <a:buFont typeface="Arial" panose="020B0604020202020204" pitchFamily="34" charset="0"/>
              <a:buNone/>
              <a:defRPr sz="2100">
                <a:solidFill>
                  <a:schemeClr val="tx1"/>
                </a:solidFill>
              </a:defRPr>
            </a:lvl7pPr>
            <a:lvl8pPr marL="0" indent="0" algn="ctr">
              <a:lnSpc>
                <a:spcPct val="100000"/>
              </a:lnSpc>
              <a:buFont typeface="Arial" panose="020B0604020202020204" pitchFamily="34" charset="0"/>
              <a:buNone/>
              <a:defRPr sz="2100">
                <a:solidFill>
                  <a:schemeClr val="tx1"/>
                </a:solidFill>
              </a:defRPr>
            </a:lvl8pPr>
            <a:lvl9pPr marL="0" indent="0" algn="ctr">
              <a:lnSpc>
                <a:spcPct val="100000"/>
              </a:lnSpc>
              <a:buFont typeface="Arial" panose="020B0604020202020204" pitchFamily="34" charset="0"/>
              <a:buNone/>
              <a:defRPr sz="2100">
                <a:solidFill>
                  <a:schemeClr val="tx1"/>
                </a:solidFill>
              </a:defRPr>
            </a:lvl9pPr>
          </a:lstStyle>
          <a:p>
            <a:pPr lvl="0"/>
            <a:r>
              <a:rPr lang="en-GB" dirty="0" smtClean="0"/>
              <a:t>Insert text</a:t>
            </a:r>
          </a:p>
        </p:txBody>
      </p:sp>
      <p:sp>
        <p:nvSpPr>
          <p:cNvPr id="17" name="Text Placeholder 13"/>
          <p:cNvSpPr>
            <a:spLocks noGrp="1"/>
          </p:cNvSpPr>
          <p:nvPr>
            <p:ph type="body" sz="quarter" idx="22" hasCustomPrompt="1"/>
          </p:nvPr>
        </p:nvSpPr>
        <p:spPr>
          <a:xfrm>
            <a:off x="9010799" y="1504951"/>
            <a:ext cx="2376001" cy="475050"/>
          </a:xfrm>
        </p:spPr>
        <p:txBody>
          <a:bodyPr/>
          <a:lstStyle>
            <a:lvl1pPr marL="0" indent="0" algn="ctr">
              <a:lnSpc>
                <a:spcPct val="100000"/>
              </a:lnSpc>
              <a:buNone/>
              <a:defRPr sz="2100">
                <a:solidFill>
                  <a:schemeClr val="tx1"/>
                </a:solidFill>
              </a:defRPr>
            </a:lvl1pPr>
            <a:lvl2pPr marL="0" indent="0" algn="ctr">
              <a:lnSpc>
                <a:spcPct val="100000"/>
              </a:lnSpc>
              <a:buFont typeface="Arial" panose="020B0604020202020204" pitchFamily="34" charset="0"/>
              <a:buNone/>
              <a:defRPr sz="2100">
                <a:solidFill>
                  <a:schemeClr val="tx1"/>
                </a:solidFill>
              </a:defRPr>
            </a:lvl2pPr>
            <a:lvl3pPr marL="0" indent="0" algn="ctr">
              <a:lnSpc>
                <a:spcPct val="100000"/>
              </a:lnSpc>
              <a:buFont typeface="Arial" panose="020B0604020202020204" pitchFamily="34" charset="0"/>
              <a:buNone/>
              <a:defRPr sz="2100">
                <a:solidFill>
                  <a:schemeClr val="tx1"/>
                </a:solidFill>
              </a:defRPr>
            </a:lvl3pPr>
            <a:lvl4pPr marL="0" indent="0" algn="ctr">
              <a:lnSpc>
                <a:spcPct val="100000"/>
              </a:lnSpc>
              <a:buFont typeface="Arial" panose="020B0604020202020204" pitchFamily="34" charset="0"/>
              <a:buNone/>
              <a:defRPr sz="2100">
                <a:solidFill>
                  <a:schemeClr val="tx1"/>
                </a:solidFill>
              </a:defRPr>
            </a:lvl4pPr>
            <a:lvl5pPr marL="0" indent="0" algn="ctr">
              <a:lnSpc>
                <a:spcPct val="100000"/>
              </a:lnSpc>
              <a:buFont typeface="Arial" panose="020B0604020202020204" pitchFamily="34" charset="0"/>
              <a:buNone/>
              <a:defRPr sz="2100">
                <a:solidFill>
                  <a:schemeClr val="tx1"/>
                </a:solidFill>
              </a:defRPr>
            </a:lvl5pPr>
            <a:lvl6pPr marL="0" indent="0" algn="ctr">
              <a:lnSpc>
                <a:spcPct val="100000"/>
              </a:lnSpc>
              <a:buFont typeface="Arial" panose="020B0604020202020204" pitchFamily="34" charset="0"/>
              <a:buNone/>
              <a:defRPr sz="2100">
                <a:solidFill>
                  <a:schemeClr val="tx1"/>
                </a:solidFill>
              </a:defRPr>
            </a:lvl6pPr>
            <a:lvl7pPr marL="0" indent="0" algn="ctr">
              <a:lnSpc>
                <a:spcPct val="100000"/>
              </a:lnSpc>
              <a:buFont typeface="Arial" panose="020B0604020202020204" pitchFamily="34" charset="0"/>
              <a:buNone/>
              <a:defRPr sz="2100">
                <a:solidFill>
                  <a:schemeClr val="tx1"/>
                </a:solidFill>
              </a:defRPr>
            </a:lvl7pPr>
            <a:lvl8pPr marL="0" indent="0" algn="ctr">
              <a:lnSpc>
                <a:spcPct val="100000"/>
              </a:lnSpc>
              <a:buFont typeface="Arial" panose="020B0604020202020204" pitchFamily="34" charset="0"/>
              <a:buNone/>
              <a:defRPr sz="2100">
                <a:solidFill>
                  <a:schemeClr val="tx1"/>
                </a:solidFill>
              </a:defRPr>
            </a:lvl8pPr>
            <a:lvl9pPr marL="0" indent="0" algn="ctr">
              <a:lnSpc>
                <a:spcPct val="100000"/>
              </a:lnSpc>
              <a:buFont typeface="Arial" panose="020B0604020202020204" pitchFamily="34" charset="0"/>
              <a:buNone/>
              <a:defRPr sz="2100">
                <a:solidFill>
                  <a:schemeClr val="tx1"/>
                </a:solidFill>
              </a:defRPr>
            </a:lvl9pPr>
          </a:lstStyle>
          <a:p>
            <a:pPr lvl="0"/>
            <a:r>
              <a:rPr lang="en-GB" dirty="0" smtClean="0"/>
              <a:t>Insert text</a:t>
            </a:r>
          </a:p>
        </p:txBody>
      </p:sp>
      <p:sp>
        <p:nvSpPr>
          <p:cNvPr id="19" name="Text Placeholder 18"/>
          <p:cNvSpPr>
            <a:spLocks noGrp="1"/>
          </p:cNvSpPr>
          <p:nvPr>
            <p:ph type="body" sz="quarter" idx="23" hasCustomPrompt="1"/>
          </p:nvPr>
        </p:nvSpPr>
        <p:spPr>
          <a:xfrm>
            <a:off x="810000" y="3276000"/>
            <a:ext cx="2375999" cy="612000"/>
          </a:xfrm>
        </p:spPr>
        <p:txBody>
          <a:bodyPr/>
          <a:lstStyle>
            <a:lvl1pPr marL="0" indent="0" algn="ctr">
              <a:lnSpc>
                <a:spcPct val="100000"/>
              </a:lnSpc>
              <a:buNone/>
              <a:defRPr sz="3700">
                <a:solidFill>
                  <a:schemeClr val="tx1"/>
                </a:solidFill>
              </a:defRPr>
            </a:lvl1pPr>
            <a:lvl2pPr marL="0" indent="0" algn="ctr">
              <a:lnSpc>
                <a:spcPct val="100000"/>
              </a:lnSpc>
              <a:buFont typeface="Arial" panose="020B0604020202020204" pitchFamily="34" charset="0"/>
              <a:buNone/>
              <a:defRPr sz="3700">
                <a:solidFill>
                  <a:schemeClr val="tx1"/>
                </a:solidFill>
              </a:defRPr>
            </a:lvl2pPr>
            <a:lvl3pPr marL="0" indent="0" algn="ctr">
              <a:lnSpc>
                <a:spcPct val="100000"/>
              </a:lnSpc>
              <a:buFont typeface="Arial" panose="020B0604020202020204" pitchFamily="34" charset="0"/>
              <a:buNone/>
              <a:defRPr sz="3700">
                <a:solidFill>
                  <a:schemeClr val="tx1"/>
                </a:solidFill>
              </a:defRPr>
            </a:lvl3pPr>
            <a:lvl4pPr marL="0" indent="0" algn="ctr">
              <a:lnSpc>
                <a:spcPct val="100000"/>
              </a:lnSpc>
              <a:buFont typeface="Arial" panose="020B0604020202020204" pitchFamily="34" charset="0"/>
              <a:buNone/>
              <a:defRPr sz="3700">
                <a:solidFill>
                  <a:schemeClr val="tx1"/>
                </a:solidFill>
              </a:defRPr>
            </a:lvl4pPr>
            <a:lvl5pPr marL="0" indent="0" algn="ctr">
              <a:lnSpc>
                <a:spcPct val="100000"/>
              </a:lnSpc>
              <a:buFont typeface="Arial" panose="020B0604020202020204" pitchFamily="34" charset="0"/>
              <a:buNone/>
              <a:defRPr sz="3700">
                <a:solidFill>
                  <a:schemeClr val="tx1"/>
                </a:solidFill>
              </a:defRPr>
            </a:lvl5pPr>
            <a:lvl6pPr marL="0" indent="0" algn="ctr">
              <a:lnSpc>
                <a:spcPct val="100000"/>
              </a:lnSpc>
              <a:buFont typeface="Arial" panose="020B0604020202020204" pitchFamily="34" charset="0"/>
              <a:buNone/>
              <a:defRPr sz="3700">
                <a:solidFill>
                  <a:schemeClr val="tx1"/>
                </a:solidFill>
              </a:defRPr>
            </a:lvl6pPr>
            <a:lvl7pPr marL="0" indent="0" algn="ctr">
              <a:lnSpc>
                <a:spcPct val="100000"/>
              </a:lnSpc>
              <a:buFont typeface="Arial" panose="020B0604020202020204" pitchFamily="34" charset="0"/>
              <a:buNone/>
              <a:defRPr sz="3700">
                <a:solidFill>
                  <a:schemeClr val="tx1"/>
                </a:solidFill>
              </a:defRPr>
            </a:lvl7pPr>
            <a:lvl8pPr marL="0" indent="0" algn="ctr">
              <a:lnSpc>
                <a:spcPct val="100000"/>
              </a:lnSpc>
              <a:buFont typeface="Arial" panose="020B0604020202020204" pitchFamily="34" charset="0"/>
              <a:buNone/>
              <a:defRPr sz="3700">
                <a:solidFill>
                  <a:schemeClr val="tx1"/>
                </a:solidFill>
              </a:defRPr>
            </a:lvl8pPr>
            <a:lvl9pPr marL="0" indent="0" algn="ctr">
              <a:lnSpc>
                <a:spcPct val="100000"/>
              </a:lnSpc>
              <a:buFont typeface="Arial" panose="020B0604020202020204" pitchFamily="34" charset="0"/>
              <a:buNone/>
              <a:defRPr sz="3700">
                <a:solidFill>
                  <a:schemeClr val="tx1"/>
                </a:solidFill>
              </a:defRPr>
            </a:lvl9pPr>
          </a:lstStyle>
          <a:p>
            <a:pPr lvl="0"/>
            <a:r>
              <a:rPr lang="en-GB" dirty="0" smtClean="0"/>
              <a:t>XXYYY</a:t>
            </a:r>
          </a:p>
        </p:txBody>
      </p:sp>
      <p:sp>
        <p:nvSpPr>
          <p:cNvPr id="24" name="Text Placeholder 18"/>
          <p:cNvSpPr>
            <a:spLocks noGrp="1"/>
          </p:cNvSpPr>
          <p:nvPr>
            <p:ph type="body" sz="quarter" idx="24" hasCustomPrompt="1"/>
          </p:nvPr>
        </p:nvSpPr>
        <p:spPr>
          <a:xfrm>
            <a:off x="810000" y="3888000"/>
            <a:ext cx="2375999" cy="396000"/>
          </a:xfrm>
        </p:spPr>
        <p:txBody>
          <a:bodyPr/>
          <a:lstStyle>
            <a:lvl1pPr marL="0" indent="0" algn="ctr">
              <a:lnSpc>
                <a:spcPct val="100000"/>
              </a:lnSpc>
              <a:buNone/>
              <a:defRPr sz="2100">
                <a:solidFill>
                  <a:schemeClr val="tx1"/>
                </a:solidFill>
              </a:defRPr>
            </a:lvl1pPr>
            <a:lvl2pPr marL="0" indent="0" algn="ctr">
              <a:lnSpc>
                <a:spcPct val="100000"/>
              </a:lnSpc>
              <a:buFont typeface="Arial" panose="020B0604020202020204" pitchFamily="34" charset="0"/>
              <a:buNone/>
              <a:defRPr sz="2100">
                <a:solidFill>
                  <a:schemeClr val="tx1"/>
                </a:solidFill>
              </a:defRPr>
            </a:lvl2pPr>
            <a:lvl3pPr marL="0" indent="0" algn="ctr">
              <a:lnSpc>
                <a:spcPct val="100000"/>
              </a:lnSpc>
              <a:buFont typeface="Arial" panose="020B0604020202020204" pitchFamily="34" charset="0"/>
              <a:buNone/>
              <a:defRPr sz="2100">
                <a:solidFill>
                  <a:schemeClr val="tx1"/>
                </a:solidFill>
              </a:defRPr>
            </a:lvl3pPr>
            <a:lvl4pPr marL="0" indent="0" algn="ctr">
              <a:lnSpc>
                <a:spcPct val="100000"/>
              </a:lnSpc>
              <a:buFont typeface="Arial" panose="020B0604020202020204" pitchFamily="34" charset="0"/>
              <a:buNone/>
              <a:defRPr sz="2100">
                <a:solidFill>
                  <a:schemeClr val="tx1"/>
                </a:solidFill>
              </a:defRPr>
            </a:lvl4pPr>
            <a:lvl5pPr marL="0" indent="0" algn="ctr">
              <a:lnSpc>
                <a:spcPct val="100000"/>
              </a:lnSpc>
              <a:buFont typeface="Arial" panose="020B0604020202020204" pitchFamily="34" charset="0"/>
              <a:buNone/>
              <a:defRPr sz="2100">
                <a:solidFill>
                  <a:schemeClr val="tx1"/>
                </a:solidFill>
              </a:defRPr>
            </a:lvl5pPr>
            <a:lvl6pPr marL="0" indent="0" algn="ctr">
              <a:lnSpc>
                <a:spcPct val="100000"/>
              </a:lnSpc>
              <a:buFont typeface="Arial" panose="020B0604020202020204" pitchFamily="34" charset="0"/>
              <a:buNone/>
              <a:defRPr sz="2100">
                <a:solidFill>
                  <a:schemeClr val="tx1"/>
                </a:solidFill>
              </a:defRPr>
            </a:lvl6pPr>
            <a:lvl7pPr marL="0" indent="0" algn="ctr">
              <a:lnSpc>
                <a:spcPct val="100000"/>
              </a:lnSpc>
              <a:buFont typeface="Arial" panose="020B0604020202020204" pitchFamily="34" charset="0"/>
              <a:buNone/>
              <a:defRPr sz="2100">
                <a:solidFill>
                  <a:schemeClr val="tx1"/>
                </a:solidFill>
              </a:defRPr>
            </a:lvl7pPr>
            <a:lvl8pPr marL="0" indent="0" algn="ctr">
              <a:lnSpc>
                <a:spcPct val="100000"/>
              </a:lnSpc>
              <a:buFont typeface="Arial" panose="020B0604020202020204" pitchFamily="34" charset="0"/>
              <a:buNone/>
              <a:defRPr sz="2100">
                <a:solidFill>
                  <a:schemeClr val="tx1"/>
                </a:solidFill>
              </a:defRPr>
            </a:lvl8pPr>
            <a:lvl9pPr marL="0" indent="0" algn="ctr">
              <a:lnSpc>
                <a:spcPct val="100000"/>
              </a:lnSpc>
              <a:buFont typeface="Arial" panose="020B0604020202020204" pitchFamily="34" charset="0"/>
              <a:buNone/>
              <a:defRPr sz="2100">
                <a:solidFill>
                  <a:schemeClr val="tx1"/>
                </a:solidFill>
              </a:defRPr>
            </a:lvl9pPr>
          </a:lstStyle>
          <a:p>
            <a:pPr lvl="0"/>
            <a:r>
              <a:rPr lang="en-GB" dirty="0" smtClean="0"/>
              <a:t>Insert text</a:t>
            </a:r>
          </a:p>
        </p:txBody>
      </p:sp>
      <p:sp>
        <p:nvSpPr>
          <p:cNvPr id="25" name="Text Placeholder 18"/>
          <p:cNvSpPr>
            <a:spLocks noGrp="1"/>
          </p:cNvSpPr>
          <p:nvPr>
            <p:ph type="body" sz="quarter" idx="25" hasCustomPrompt="1"/>
          </p:nvPr>
        </p:nvSpPr>
        <p:spPr>
          <a:xfrm>
            <a:off x="810000" y="4428000"/>
            <a:ext cx="2375999" cy="612000"/>
          </a:xfrm>
        </p:spPr>
        <p:txBody>
          <a:bodyPr/>
          <a:lstStyle>
            <a:lvl1pPr marL="0" indent="0" algn="ctr">
              <a:lnSpc>
                <a:spcPct val="100000"/>
              </a:lnSpc>
              <a:buNone/>
              <a:defRPr sz="3700">
                <a:solidFill>
                  <a:schemeClr val="accent2"/>
                </a:solidFill>
              </a:defRPr>
            </a:lvl1pPr>
            <a:lvl2pPr marL="0" indent="0" algn="ctr">
              <a:lnSpc>
                <a:spcPct val="100000"/>
              </a:lnSpc>
              <a:buFont typeface="Arial" panose="020B0604020202020204" pitchFamily="34" charset="0"/>
              <a:buNone/>
              <a:defRPr sz="3700">
                <a:solidFill>
                  <a:schemeClr val="accent2"/>
                </a:solidFill>
              </a:defRPr>
            </a:lvl2pPr>
            <a:lvl3pPr marL="0" indent="0" algn="ctr">
              <a:lnSpc>
                <a:spcPct val="100000"/>
              </a:lnSpc>
              <a:buFont typeface="Arial" panose="020B0604020202020204" pitchFamily="34" charset="0"/>
              <a:buNone/>
              <a:defRPr sz="3700">
                <a:solidFill>
                  <a:schemeClr val="accent2"/>
                </a:solidFill>
              </a:defRPr>
            </a:lvl3pPr>
            <a:lvl4pPr marL="0" indent="0" algn="ctr">
              <a:lnSpc>
                <a:spcPct val="100000"/>
              </a:lnSpc>
              <a:buFont typeface="Arial" panose="020B0604020202020204" pitchFamily="34" charset="0"/>
              <a:buNone/>
              <a:defRPr sz="3700">
                <a:solidFill>
                  <a:schemeClr val="accent2"/>
                </a:solidFill>
              </a:defRPr>
            </a:lvl4pPr>
            <a:lvl5pPr marL="0" indent="0" algn="ctr">
              <a:lnSpc>
                <a:spcPct val="100000"/>
              </a:lnSpc>
              <a:buFont typeface="Arial" panose="020B0604020202020204" pitchFamily="34" charset="0"/>
              <a:buNone/>
              <a:defRPr sz="3700">
                <a:solidFill>
                  <a:schemeClr val="accent2"/>
                </a:solidFill>
              </a:defRPr>
            </a:lvl5pPr>
            <a:lvl6pPr marL="0" indent="0" algn="ctr">
              <a:lnSpc>
                <a:spcPct val="100000"/>
              </a:lnSpc>
              <a:buFont typeface="Arial" panose="020B0604020202020204" pitchFamily="34" charset="0"/>
              <a:buNone/>
              <a:defRPr sz="3700">
                <a:solidFill>
                  <a:schemeClr val="accent2"/>
                </a:solidFill>
              </a:defRPr>
            </a:lvl6pPr>
            <a:lvl7pPr marL="0" indent="0" algn="ctr">
              <a:lnSpc>
                <a:spcPct val="100000"/>
              </a:lnSpc>
              <a:buFont typeface="Arial" panose="020B0604020202020204" pitchFamily="34" charset="0"/>
              <a:buNone/>
              <a:defRPr sz="3700">
                <a:solidFill>
                  <a:schemeClr val="accent2"/>
                </a:solidFill>
              </a:defRPr>
            </a:lvl7pPr>
            <a:lvl8pPr marL="0" indent="0" algn="ctr">
              <a:lnSpc>
                <a:spcPct val="100000"/>
              </a:lnSpc>
              <a:buFont typeface="Arial" panose="020B0604020202020204" pitchFamily="34" charset="0"/>
              <a:buNone/>
              <a:defRPr sz="3700">
                <a:solidFill>
                  <a:schemeClr val="accent2"/>
                </a:solidFill>
              </a:defRPr>
            </a:lvl8pPr>
            <a:lvl9pPr marL="0" indent="0" algn="ctr">
              <a:lnSpc>
                <a:spcPct val="100000"/>
              </a:lnSpc>
              <a:buFont typeface="Arial" panose="020B0604020202020204" pitchFamily="34" charset="0"/>
              <a:buNone/>
              <a:defRPr sz="3700">
                <a:solidFill>
                  <a:schemeClr val="accent2"/>
                </a:solidFill>
              </a:defRPr>
            </a:lvl9pPr>
          </a:lstStyle>
          <a:p>
            <a:pPr lvl="0"/>
            <a:r>
              <a:rPr lang="en-GB" dirty="0" err="1" smtClean="0"/>
              <a:t>XXg</a:t>
            </a:r>
            <a:endParaRPr lang="en-GB" dirty="0" smtClean="0"/>
          </a:p>
        </p:txBody>
      </p:sp>
      <p:sp>
        <p:nvSpPr>
          <p:cNvPr id="26" name="Text Placeholder 18"/>
          <p:cNvSpPr>
            <a:spLocks noGrp="1"/>
          </p:cNvSpPr>
          <p:nvPr>
            <p:ph type="body" sz="quarter" idx="26" hasCustomPrompt="1"/>
          </p:nvPr>
        </p:nvSpPr>
        <p:spPr>
          <a:xfrm>
            <a:off x="810000" y="5004000"/>
            <a:ext cx="2375999" cy="612000"/>
          </a:xfrm>
        </p:spPr>
        <p:txBody>
          <a:bodyPr/>
          <a:lstStyle>
            <a:lvl1pPr marL="0" indent="0" algn="ctr">
              <a:lnSpc>
                <a:spcPct val="100000"/>
              </a:lnSpc>
              <a:buNone/>
              <a:defRPr sz="3700">
                <a:solidFill>
                  <a:schemeClr val="tx2"/>
                </a:solidFill>
              </a:defRPr>
            </a:lvl1pPr>
            <a:lvl2pPr marL="0" indent="0" algn="ctr">
              <a:lnSpc>
                <a:spcPct val="100000"/>
              </a:lnSpc>
              <a:buFont typeface="Arial" panose="020B0604020202020204" pitchFamily="34" charset="0"/>
              <a:buNone/>
              <a:defRPr sz="3700">
                <a:solidFill>
                  <a:schemeClr val="tx2"/>
                </a:solidFill>
              </a:defRPr>
            </a:lvl2pPr>
            <a:lvl3pPr marL="0" indent="0" algn="ctr">
              <a:lnSpc>
                <a:spcPct val="100000"/>
              </a:lnSpc>
              <a:buFont typeface="Arial" panose="020B0604020202020204" pitchFamily="34" charset="0"/>
              <a:buNone/>
              <a:defRPr sz="3700">
                <a:solidFill>
                  <a:schemeClr val="tx2"/>
                </a:solidFill>
              </a:defRPr>
            </a:lvl3pPr>
            <a:lvl4pPr marL="0" indent="0" algn="ctr">
              <a:lnSpc>
                <a:spcPct val="100000"/>
              </a:lnSpc>
              <a:buFont typeface="Arial" panose="020B0604020202020204" pitchFamily="34" charset="0"/>
              <a:buNone/>
              <a:defRPr sz="3700">
                <a:solidFill>
                  <a:schemeClr val="tx2"/>
                </a:solidFill>
              </a:defRPr>
            </a:lvl4pPr>
            <a:lvl5pPr marL="0" indent="0" algn="ctr">
              <a:lnSpc>
                <a:spcPct val="100000"/>
              </a:lnSpc>
              <a:buFont typeface="Arial" panose="020B0604020202020204" pitchFamily="34" charset="0"/>
              <a:buNone/>
              <a:defRPr sz="3700">
                <a:solidFill>
                  <a:schemeClr val="tx2"/>
                </a:solidFill>
              </a:defRPr>
            </a:lvl5pPr>
            <a:lvl6pPr marL="0" indent="0" algn="ctr">
              <a:lnSpc>
                <a:spcPct val="100000"/>
              </a:lnSpc>
              <a:buFont typeface="Arial" panose="020B0604020202020204" pitchFamily="34" charset="0"/>
              <a:buNone/>
              <a:defRPr sz="3700">
                <a:solidFill>
                  <a:schemeClr val="tx2"/>
                </a:solidFill>
              </a:defRPr>
            </a:lvl6pPr>
            <a:lvl7pPr marL="0" indent="0" algn="ctr">
              <a:lnSpc>
                <a:spcPct val="100000"/>
              </a:lnSpc>
              <a:buFont typeface="Arial" panose="020B0604020202020204" pitchFamily="34" charset="0"/>
              <a:buNone/>
              <a:defRPr sz="3700">
                <a:solidFill>
                  <a:schemeClr val="tx2"/>
                </a:solidFill>
              </a:defRPr>
            </a:lvl7pPr>
            <a:lvl8pPr marL="0" indent="0" algn="ctr">
              <a:lnSpc>
                <a:spcPct val="100000"/>
              </a:lnSpc>
              <a:buFont typeface="Arial" panose="020B0604020202020204" pitchFamily="34" charset="0"/>
              <a:buNone/>
              <a:defRPr sz="3700">
                <a:solidFill>
                  <a:schemeClr val="tx2"/>
                </a:solidFill>
              </a:defRPr>
            </a:lvl8pPr>
            <a:lvl9pPr marL="0" indent="0" algn="ctr">
              <a:lnSpc>
                <a:spcPct val="100000"/>
              </a:lnSpc>
              <a:buFont typeface="Arial" panose="020B0604020202020204" pitchFamily="34" charset="0"/>
              <a:buNone/>
              <a:defRPr sz="3700">
                <a:solidFill>
                  <a:schemeClr val="tx2"/>
                </a:solidFill>
              </a:defRPr>
            </a:lvl9pPr>
          </a:lstStyle>
          <a:p>
            <a:pPr lvl="0"/>
            <a:r>
              <a:rPr lang="en-GB" dirty="0" err="1" smtClean="0"/>
              <a:t>X,Xl</a:t>
            </a:r>
            <a:endParaRPr lang="en-GB" dirty="0" smtClean="0"/>
          </a:p>
        </p:txBody>
      </p:sp>
      <p:sp>
        <p:nvSpPr>
          <p:cNvPr id="27" name="Text Placeholder 18"/>
          <p:cNvSpPr>
            <a:spLocks noGrp="1"/>
          </p:cNvSpPr>
          <p:nvPr>
            <p:ph type="body" sz="quarter" idx="27" hasCustomPrompt="1"/>
          </p:nvPr>
        </p:nvSpPr>
        <p:spPr>
          <a:xfrm>
            <a:off x="810000" y="5832000"/>
            <a:ext cx="2375999" cy="288000"/>
          </a:xfrm>
        </p:spPr>
        <p:txBody>
          <a:bodyPr/>
          <a:lstStyle>
            <a:lvl1pPr marL="0" indent="0" algn="ctr">
              <a:lnSpc>
                <a:spcPct val="100000"/>
              </a:lnSpc>
              <a:buNone/>
              <a:defRPr sz="1600">
                <a:solidFill>
                  <a:schemeClr val="tx1"/>
                </a:solidFill>
              </a:defRPr>
            </a:lvl1pPr>
            <a:lvl2pPr marL="0" indent="0" algn="ctr">
              <a:lnSpc>
                <a:spcPct val="100000"/>
              </a:lnSpc>
              <a:buFont typeface="Arial" panose="020B0604020202020204" pitchFamily="34" charset="0"/>
              <a:buNone/>
              <a:defRPr sz="1600">
                <a:solidFill>
                  <a:schemeClr val="tx1"/>
                </a:solidFill>
              </a:defRPr>
            </a:lvl2pPr>
            <a:lvl3pPr marL="0" indent="0" algn="ctr">
              <a:lnSpc>
                <a:spcPct val="100000"/>
              </a:lnSpc>
              <a:buFont typeface="Arial" panose="020B0604020202020204" pitchFamily="34" charset="0"/>
              <a:buNone/>
              <a:defRPr sz="1600">
                <a:solidFill>
                  <a:schemeClr val="tx1"/>
                </a:solidFill>
              </a:defRPr>
            </a:lvl3pPr>
            <a:lvl4pPr marL="0" indent="0" algn="ctr">
              <a:lnSpc>
                <a:spcPct val="100000"/>
              </a:lnSpc>
              <a:buFont typeface="Arial" panose="020B0604020202020204" pitchFamily="34" charset="0"/>
              <a:buNone/>
              <a:defRPr sz="1600">
                <a:solidFill>
                  <a:schemeClr val="tx1"/>
                </a:solidFill>
              </a:defRPr>
            </a:lvl4pPr>
            <a:lvl5pPr marL="0" indent="0" algn="ctr">
              <a:lnSpc>
                <a:spcPct val="100000"/>
              </a:lnSpc>
              <a:buFont typeface="Arial" panose="020B0604020202020204" pitchFamily="34" charset="0"/>
              <a:buNone/>
              <a:defRPr sz="1600">
                <a:solidFill>
                  <a:schemeClr val="tx1"/>
                </a:solidFill>
              </a:defRPr>
            </a:lvl5pPr>
            <a:lvl6pPr marL="0" indent="0" algn="ctr">
              <a:lnSpc>
                <a:spcPct val="100000"/>
              </a:lnSpc>
              <a:buFont typeface="Arial" panose="020B0604020202020204" pitchFamily="34" charset="0"/>
              <a:buNone/>
              <a:defRPr sz="1600">
                <a:solidFill>
                  <a:schemeClr val="tx1"/>
                </a:solidFill>
              </a:defRPr>
            </a:lvl6pPr>
            <a:lvl7pPr marL="0" indent="0" algn="ctr">
              <a:lnSpc>
                <a:spcPct val="100000"/>
              </a:lnSpc>
              <a:buFont typeface="Arial" panose="020B0604020202020204" pitchFamily="34" charset="0"/>
              <a:buNone/>
              <a:defRPr sz="1600">
                <a:solidFill>
                  <a:schemeClr val="tx1"/>
                </a:solidFill>
              </a:defRPr>
            </a:lvl7pPr>
            <a:lvl8pPr marL="0" indent="0" algn="ctr">
              <a:lnSpc>
                <a:spcPct val="100000"/>
              </a:lnSpc>
              <a:buFont typeface="Arial" panose="020B0604020202020204" pitchFamily="34" charset="0"/>
              <a:buNone/>
              <a:defRPr sz="1600">
                <a:solidFill>
                  <a:schemeClr val="tx1"/>
                </a:solidFill>
              </a:defRPr>
            </a:lvl8pPr>
            <a:lvl9pPr marL="0" indent="0" algn="ctr">
              <a:lnSpc>
                <a:spcPct val="100000"/>
              </a:lnSpc>
              <a:buFont typeface="Arial" panose="020B0604020202020204" pitchFamily="34" charset="0"/>
              <a:buNone/>
              <a:defRPr sz="1600">
                <a:solidFill>
                  <a:schemeClr val="tx1"/>
                </a:solidFill>
              </a:defRPr>
            </a:lvl9pPr>
          </a:lstStyle>
          <a:p>
            <a:pPr lvl="0"/>
            <a:r>
              <a:rPr lang="en-GB" dirty="0" smtClean="0"/>
              <a:t>Insert text</a:t>
            </a:r>
          </a:p>
        </p:txBody>
      </p:sp>
      <p:sp>
        <p:nvSpPr>
          <p:cNvPr id="32" name="Text Placeholder 18"/>
          <p:cNvSpPr>
            <a:spLocks noGrp="1"/>
          </p:cNvSpPr>
          <p:nvPr>
            <p:ph type="body" sz="quarter" idx="28" hasCustomPrompt="1"/>
          </p:nvPr>
        </p:nvSpPr>
        <p:spPr>
          <a:xfrm>
            <a:off x="3543599" y="3276000"/>
            <a:ext cx="2375999" cy="612000"/>
          </a:xfrm>
        </p:spPr>
        <p:txBody>
          <a:bodyPr/>
          <a:lstStyle>
            <a:lvl1pPr marL="0" indent="0" algn="ctr">
              <a:lnSpc>
                <a:spcPct val="100000"/>
              </a:lnSpc>
              <a:buNone/>
              <a:defRPr sz="3700">
                <a:solidFill>
                  <a:schemeClr val="tx1"/>
                </a:solidFill>
              </a:defRPr>
            </a:lvl1pPr>
            <a:lvl2pPr marL="0" indent="0" algn="ctr">
              <a:lnSpc>
                <a:spcPct val="100000"/>
              </a:lnSpc>
              <a:buFont typeface="Arial" panose="020B0604020202020204" pitchFamily="34" charset="0"/>
              <a:buNone/>
              <a:defRPr sz="3700">
                <a:solidFill>
                  <a:schemeClr val="tx1"/>
                </a:solidFill>
              </a:defRPr>
            </a:lvl2pPr>
            <a:lvl3pPr marL="0" indent="0" algn="ctr">
              <a:lnSpc>
                <a:spcPct val="100000"/>
              </a:lnSpc>
              <a:buFont typeface="Arial" panose="020B0604020202020204" pitchFamily="34" charset="0"/>
              <a:buNone/>
              <a:defRPr sz="3700">
                <a:solidFill>
                  <a:schemeClr val="tx1"/>
                </a:solidFill>
              </a:defRPr>
            </a:lvl3pPr>
            <a:lvl4pPr marL="0" indent="0" algn="ctr">
              <a:lnSpc>
                <a:spcPct val="100000"/>
              </a:lnSpc>
              <a:buFont typeface="Arial" panose="020B0604020202020204" pitchFamily="34" charset="0"/>
              <a:buNone/>
              <a:defRPr sz="3700">
                <a:solidFill>
                  <a:schemeClr val="tx1"/>
                </a:solidFill>
              </a:defRPr>
            </a:lvl4pPr>
            <a:lvl5pPr marL="0" indent="0" algn="ctr">
              <a:lnSpc>
                <a:spcPct val="100000"/>
              </a:lnSpc>
              <a:buFont typeface="Arial" panose="020B0604020202020204" pitchFamily="34" charset="0"/>
              <a:buNone/>
              <a:defRPr sz="3700">
                <a:solidFill>
                  <a:schemeClr val="tx1"/>
                </a:solidFill>
              </a:defRPr>
            </a:lvl5pPr>
            <a:lvl6pPr marL="0" indent="0" algn="ctr">
              <a:lnSpc>
                <a:spcPct val="100000"/>
              </a:lnSpc>
              <a:buFont typeface="Arial" panose="020B0604020202020204" pitchFamily="34" charset="0"/>
              <a:buNone/>
              <a:defRPr sz="3700">
                <a:solidFill>
                  <a:schemeClr val="tx1"/>
                </a:solidFill>
              </a:defRPr>
            </a:lvl6pPr>
            <a:lvl7pPr marL="0" indent="0" algn="ctr">
              <a:lnSpc>
                <a:spcPct val="100000"/>
              </a:lnSpc>
              <a:buFont typeface="Arial" panose="020B0604020202020204" pitchFamily="34" charset="0"/>
              <a:buNone/>
              <a:defRPr sz="3700">
                <a:solidFill>
                  <a:schemeClr val="tx1"/>
                </a:solidFill>
              </a:defRPr>
            </a:lvl7pPr>
            <a:lvl8pPr marL="0" indent="0" algn="ctr">
              <a:lnSpc>
                <a:spcPct val="100000"/>
              </a:lnSpc>
              <a:buFont typeface="Arial" panose="020B0604020202020204" pitchFamily="34" charset="0"/>
              <a:buNone/>
              <a:defRPr sz="3700">
                <a:solidFill>
                  <a:schemeClr val="tx1"/>
                </a:solidFill>
              </a:defRPr>
            </a:lvl8pPr>
            <a:lvl9pPr marL="0" indent="0" algn="ctr">
              <a:lnSpc>
                <a:spcPct val="100000"/>
              </a:lnSpc>
              <a:buFont typeface="Arial" panose="020B0604020202020204" pitchFamily="34" charset="0"/>
              <a:buNone/>
              <a:defRPr sz="3700">
                <a:solidFill>
                  <a:schemeClr val="tx1"/>
                </a:solidFill>
              </a:defRPr>
            </a:lvl9pPr>
          </a:lstStyle>
          <a:p>
            <a:pPr lvl="0"/>
            <a:r>
              <a:rPr lang="en-GB" dirty="0" smtClean="0"/>
              <a:t>XXYYY</a:t>
            </a:r>
          </a:p>
        </p:txBody>
      </p:sp>
      <p:sp>
        <p:nvSpPr>
          <p:cNvPr id="33" name="Text Placeholder 18"/>
          <p:cNvSpPr>
            <a:spLocks noGrp="1"/>
          </p:cNvSpPr>
          <p:nvPr>
            <p:ph type="body" sz="quarter" idx="29" hasCustomPrompt="1"/>
          </p:nvPr>
        </p:nvSpPr>
        <p:spPr>
          <a:xfrm>
            <a:off x="3543599" y="3888000"/>
            <a:ext cx="2375999" cy="396000"/>
          </a:xfrm>
        </p:spPr>
        <p:txBody>
          <a:bodyPr/>
          <a:lstStyle>
            <a:lvl1pPr marL="0" indent="0" algn="ctr">
              <a:lnSpc>
                <a:spcPct val="100000"/>
              </a:lnSpc>
              <a:buNone/>
              <a:defRPr sz="2100">
                <a:solidFill>
                  <a:schemeClr val="tx1"/>
                </a:solidFill>
              </a:defRPr>
            </a:lvl1pPr>
            <a:lvl2pPr marL="0" indent="0" algn="ctr">
              <a:lnSpc>
                <a:spcPct val="100000"/>
              </a:lnSpc>
              <a:buFont typeface="Arial" panose="020B0604020202020204" pitchFamily="34" charset="0"/>
              <a:buNone/>
              <a:defRPr sz="2100">
                <a:solidFill>
                  <a:schemeClr val="tx1"/>
                </a:solidFill>
              </a:defRPr>
            </a:lvl2pPr>
            <a:lvl3pPr marL="0" indent="0" algn="ctr">
              <a:lnSpc>
                <a:spcPct val="100000"/>
              </a:lnSpc>
              <a:buFont typeface="Arial" panose="020B0604020202020204" pitchFamily="34" charset="0"/>
              <a:buNone/>
              <a:defRPr sz="2100">
                <a:solidFill>
                  <a:schemeClr val="tx1"/>
                </a:solidFill>
              </a:defRPr>
            </a:lvl3pPr>
            <a:lvl4pPr marL="0" indent="0" algn="ctr">
              <a:lnSpc>
                <a:spcPct val="100000"/>
              </a:lnSpc>
              <a:buFont typeface="Arial" panose="020B0604020202020204" pitchFamily="34" charset="0"/>
              <a:buNone/>
              <a:defRPr sz="2100">
                <a:solidFill>
                  <a:schemeClr val="tx1"/>
                </a:solidFill>
              </a:defRPr>
            </a:lvl4pPr>
            <a:lvl5pPr marL="0" indent="0" algn="ctr">
              <a:lnSpc>
                <a:spcPct val="100000"/>
              </a:lnSpc>
              <a:buFont typeface="Arial" panose="020B0604020202020204" pitchFamily="34" charset="0"/>
              <a:buNone/>
              <a:defRPr sz="2100">
                <a:solidFill>
                  <a:schemeClr val="tx1"/>
                </a:solidFill>
              </a:defRPr>
            </a:lvl5pPr>
            <a:lvl6pPr marL="0" indent="0" algn="ctr">
              <a:lnSpc>
                <a:spcPct val="100000"/>
              </a:lnSpc>
              <a:buFont typeface="Arial" panose="020B0604020202020204" pitchFamily="34" charset="0"/>
              <a:buNone/>
              <a:defRPr sz="2100">
                <a:solidFill>
                  <a:schemeClr val="tx1"/>
                </a:solidFill>
              </a:defRPr>
            </a:lvl6pPr>
            <a:lvl7pPr marL="0" indent="0" algn="ctr">
              <a:lnSpc>
                <a:spcPct val="100000"/>
              </a:lnSpc>
              <a:buFont typeface="Arial" panose="020B0604020202020204" pitchFamily="34" charset="0"/>
              <a:buNone/>
              <a:defRPr sz="2100">
                <a:solidFill>
                  <a:schemeClr val="tx1"/>
                </a:solidFill>
              </a:defRPr>
            </a:lvl7pPr>
            <a:lvl8pPr marL="0" indent="0" algn="ctr">
              <a:lnSpc>
                <a:spcPct val="100000"/>
              </a:lnSpc>
              <a:buFont typeface="Arial" panose="020B0604020202020204" pitchFamily="34" charset="0"/>
              <a:buNone/>
              <a:defRPr sz="2100">
                <a:solidFill>
                  <a:schemeClr val="tx1"/>
                </a:solidFill>
              </a:defRPr>
            </a:lvl8pPr>
            <a:lvl9pPr marL="0" indent="0" algn="ctr">
              <a:lnSpc>
                <a:spcPct val="100000"/>
              </a:lnSpc>
              <a:buFont typeface="Arial" panose="020B0604020202020204" pitchFamily="34" charset="0"/>
              <a:buNone/>
              <a:defRPr sz="2100">
                <a:solidFill>
                  <a:schemeClr val="tx1"/>
                </a:solidFill>
              </a:defRPr>
            </a:lvl9pPr>
          </a:lstStyle>
          <a:p>
            <a:pPr lvl="0"/>
            <a:r>
              <a:rPr lang="en-GB" dirty="0" smtClean="0"/>
              <a:t>Insert text</a:t>
            </a:r>
          </a:p>
        </p:txBody>
      </p:sp>
      <p:sp>
        <p:nvSpPr>
          <p:cNvPr id="34" name="Text Placeholder 18"/>
          <p:cNvSpPr>
            <a:spLocks noGrp="1"/>
          </p:cNvSpPr>
          <p:nvPr>
            <p:ph type="body" sz="quarter" idx="30" hasCustomPrompt="1"/>
          </p:nvPr>
        </p:nvSpPr>
        <p:spPr>
          <a:xfrm>
            <a:off x="3543599" y="4428000"/>
            <a:ext cx="2375999" cy="612000"/>
          </a:xfrm>
        </p:spPr>
        <p:txBody>
          <a:bodyPr/>
          <a:lstStyle>
            <a:lvl1pPr marL="0" indent="0" algn="ctr">
              <a:lnSpc>
                <a:spcPct val="100000"/>
              </a:lnSpc>
              <a:buNone/>
              <a:defRPr sz="3700">
                <a:solidFill>
                  <a:schemeClr val="accent2"/>
                </a:solidFill>
              </a:defRPr>
            </a:lvl1pPr>
            <a:lvl2pPr marL="0" indent="0" algn="ctr">
              <a:lnSpc>
                <a:spcPct val="100000"/>
              </a:lnSpc>
              <a:buFont typeface="Arial" panose="020B0604020202020204" pitchFamily="34" charset="0"/>
              <a:buNone/>
              <a:defRPr sz="3700">
                <a:solidFill>
                  <a:schemeClr val="accent2"/>
                </a:solidFill>
              </a:defRPr>
            </a:lvl2pPr>
            <a:lvl3pPr marL="0" indent="0" algn="ctr">
              <a:lnSpc>
                <a:spcPct val="100000"/>
              </a:lnSpc>
              <a:buFont typeface="Arial" panose="020B0604020202020204" pitchFamily="34" charset="0"/>
              <a:buNone/>
              <a:defRPr sz="3700">
                <a:solidFill>
                  <a:schemeClr val="accent2"/>
                </a:solidFill>
              </a:defRPr>
            </a:lvl3pPr>
            <a:lvl4pPr marL="0" indent="0" algn="ctr">
              <a:lnSpc>
                <a:spcPct val="100000"/>
              </a:lnSpc>
              <a:buFont typeface="Arial" panose="020B0604020202020204" pitchFamily="34" charset="0"/>
              <a:buNone/>
              <a:defRPr sz="3700">
                <a:solidFill>
                  <a:schemeClr val="accent2"/>
                </a:solidFill>
              </a:defRPr>
            </a:lvl4pPr>
            <a:lvl5pPr marL="0" indent="0" algn="ctr">
              <a:lnSpc>
                <a:spcPct val="100000"/>
              </a:lnSpc>
              <a:buFont typeface="Arial" panose="020B0604020202020204" pitchFamily="34" charset="0"/>
              <a:buNone/>
              <a:defRPr sz="3700">
                <a:solidFill>
                  <a:schemeClr val="accent2"/>
                </a:solidFill>
              </a:defRPr>
            </a:lvl5pPr>
            <a:lvl6pPr marL="0" indent="0" algn="ctr">
              <a:lnSpc>
                <a:spcPct val="100000"/>
              </a:lnSpc>
              <a:buFont typeface="Arial" panose="020B0604020202020204" pitchFamily="34" charset="0"/>
              <a:buNone/>
              <a:defRPr sz="3700">
                <a:solidFill>
                  <a:schemeClr val="accent2"/>
                </a:solidFill>
              </a:defRPr>
            </a:lvl6pPr>
            <a:lvl7pPr marL="0" indent="0" algn="ctr">
              <a:lnSpc>
                <a:spcPct val="100000"/>
              </a:lnSpc>
              <a:buFont typeface="Arial" panose="020B0604020202020204" pitchFamily="34" charset="0"/>
              <a:buNone/>
              <a:defRPr sz="3700">
                <a:solidFill>
                  <a:schemeClr val="accent2"/>
                </a:solidFill>
              </a:defRPr>
            </a:lvl7pPr>
            <a:lvl8pPr marL="0" indent="0" algn="ctr">
              <a:lnSpc>
                <a:spcPct val="100000"/>
              </a:lnSpc>
              <a:buFont typeface="Arial" panose="020B0604020202020204" pitchFamily="34" charset="0"/>
              <a:buNone/>
              <a:defRPr sz="3700">
                <a:solidFill>
                  <a:schemeClr val="accent2"/>
                </a:solidFill>
              </a:defRPr>
            </a:lvl8pPr>
            <a:lvl9pPr marL="0" indent="0" algn="ctr">
              <a:lnSpc>
                <a:spcPct val="100000"/>
              </a:lnSpc>
              <a:buFont typeface="Arial" panose="020B0604020202020204" pitchFamily="34" charset="0"/>
              <a:buNone/>
              <a:defRPr sz="3700">
                <a:solidFill>
                  <a:schemeClr val="accent2"/>
                </a:solidFill>
              </a:defRPr>
            </a:lvl9pPr>
          </a:lstStyle>
          <a:p>
            <a:pPr lvl="0"/>
            <a:r>
              <a:rPr lang="en-GB" dirty="0" err="1" smtClean="0"/>
              <a:t>XXg</a:t>
            </a:r>
            <a:endParaRPr lang="en-GB" dirty="0" smtClean="0"/>
          </a:p>
        </p:txBody>
      </p:sp>
      <p:sp>
        <p:nvSpPr>
          <p:cNvPr id="35" name="Text Placeholder 18"/>
          <p:cNvSpPr>
            <a:spLocks noGrp="1"/>
          </p:cNvSpPr>
          <p:nvPr>
            <p:ph type="body" sz="quarter" idx="31" hasCustomPrompt="1"/>
          </p:nvPr>
        </p:nvSpPr>
        <p:spPr>
          <a:xfrm>
            <a:off x="3543599" y="5004000"/>
            <a:ext cx="2375999" cy="612000"/>
          </a:xfrm>
        </p:spPr>
        <p:txBody>
          <a:bodyPr/>
          <a:lstStyle>
            <a:lvl1pPr marL="0" indent="0" algn="ctr">
              <a:lnSpc>
                <a:spcPct val="100000"/>
              </a:lnSpc>
              <a:buNone/>
              <a:defRPr sz="3700">
                <a:solidFill>
                  <a:schemeClr val="tx2"/>
                </a:solidFill>
              </a:defRPr>
            </a:lvl1pPr>
            <a:lvl2pPr marL="0" indent="0" algn="ctr">
              <a:lnSpc>
                <a:spcPct val="100000"/>
              </a:lnSpc>
              <a:buFont typeface="Arial" panose="020B0604020202020204" pitchFamily="34" charset="0"/>
              <a:buNone/>
              <a:defRPr sz="3700">
                <a:solidFill>
                  <a:schemeClr val="tx2"/>
                </a:solidFill>
              </a:defRPr>
            </a:lvl2pPr>
            <a:lvl3pPr marL="0" indent="0" algn="ctr">
              <a:lnSpc>
                <a:spcPct val="100000"/>
              </a:lnSpc>
              <a:buFont typeface="Arial" panose="020B0604020202020204" pitchFamily="34" charset="0"/>
              <a:buNone/>
              <a:defRPr sz="3700">
                <a:solidFill>
                  <a:schemeClr val="tx2"/>
                </a:solidFill>
              </a:defRPr>
            </a:lvl3pPr>
            <a:lvl4pPr marL="0" indent="0" algn="ctr">
              <a:lnSpc>
                <a:spcPct val="100000"/>
              </a:lnSpc>
              <a:buFont typeface="Arial" panose="020B0604020202020204" pitchFamily="34" charset="0"/>
              <a:buNone/>
              <a:defRPr sz="3700">
                <a:solidFill>
                  <a:schemeClr val="tx2"/>
                </a:solidFill>
              </a:defRPr>
            </a:lvl4pPr>
            <a:lvl5pPr marL="0" indent="0" algn="ctr">
              <a:lnSpc>
                <a:spcPct val="100000"/>
              </a:lnSpc>
              <a:buFont typeface="Arial" panose="020B0604020202020204" pitchFamily="34" charset="0"/>
              <a:buNone/>
              <a:defRPr sz="3700">
                <a:solidFill>
                  <a:schemeClr val="tx2"/>
                </a:solidFill>
              </a:defRPr>
            </a:lvl5pPr>
            <a:lvl6pPr marL="0" indent="0" algn="ctr">
              <a:lnSpc>
                <a:spcPct val="100000"/>
              </a:lnSpc>
              <a:buFont typeface="Arial" panose="020B0604020202020204" pitchFamily="34" charset="0"/>
              <a:buNone/>
              <a:defRPr sz="3700">
                <a:solidFill>
                  <a:schemeClr val="tx2"/>
                </a:solidFill>
              </a:defRPr>
            </a:lvl6pPr>
            <a:lvl7pPr marL="0" indent="0" algn="ctr">
              <a:lnSpc>
                <a:spcPct val="100000"/>
              </a:lnSpc>
              <a:buFont typeface="Arial" panose="020B0604020202020204" pitchFamily="34" charset="0"/>
              <a:buNone/>
              <a:defRPr sz="3700">
                <a:solidFill>
                  <a:schemeClr val="tx2"/>
                </a:solidFill>
              </a:defRPr>
            </a:lvl7pPr>
            <a:lvl8pPr marL="0" indent="0" algn="ctr">
              <a:lnSpc>
                <a:spcPct val="100000"/>
              </a:lnSpc>
              <a:buFont typeface="Arial" panose="020B0604020202020204" pitchFamily="34" charset="0"/>
              <a:buNone/>
              <a:defRPr sz="3700">
                <a:solidFill>
                  <a:schemeClr val="tx2"/>
                </a:solidFill>
              </a:defRPr>
            </a:lvl8pPr>
            <a:lvl9pPr marL="0" indent="0" algn="ctr">
              <a:lnSpc>
                <a:spcPct val="100000"/>
              </a:lnSpc>
              <a:buFont typeface="Arial" panose="020B0604020202020204" pitchFamily="34" charset="0"/>
              <a:buNone/>
              <a:defRPr sz="3700">
                <a:solidFill>
                  <a:schemeClr val="tx2"/>
                </a:solidFill>
              </a:defRPr>
            </a:lvl9pPr>
          </a:lstStyle>
          <a:p>
            <a:pPr lvl="0"/>
            <a:r>
              <a:rPr lang="en-GB" dirty="0" err="1" smtClean="0"/>
              <a:t>X,Xl</a:t>
            </a:r>
            <a:endParaRPr lang="en-GB" dirty="0" smtClean="0"/>
          </a:p>
        </p:txBody>
      </p:sp>
      <p:sp>
        <p:nvSpPr>
          <p:cNvPr id="36" name="Text Placeholder 18"/>
          <p:cNvSpPr>
            <a:spLocks noGrp="1"/>
          </p:cNvSpPr>
          <p:nvPr>
            <p:ph type="body" sz="quarter" idx="32" hasCustomPrompt="1"/>
          </p:nvPr>
        </p:nvSpPr>
        <p:spPr>
          <a:xfrm>
            <a:off x="3543599" y="5832000"/>
            <a:ext cx="2375999" cy="288000"/>
          </a:xfrm>
        </p:spPr>
        <p:txBody>
          <a:bodyPr/>
          <a:lstStyle>
            <a:lvl1pPr marL="0" indent="0" algn="ctr">
              <a:lnSpc>
                <a:spcPct val="100000"/>
              </a:lnSpc>
              <a:buNone/>
              <a:defRPr sz="1600">
                <a:solidFill>
                  <a:schemeClr val="tx1"/>
                </a:solidFill>
              </a:defRPr>
            </a:lvl1pPr>
            <a:lvl2pPr marL="0" indent="0" algn="ctr">
              <a:lnSpc>
                <a:spcPct val="100000"/>
              </a:lnSpc>
              <a:buFont typeface="Arial" panose="020B0604020202020204" pitchFamily="34" charset="0"/>
              <a:buNone/>
              <a:defRPr sz="1600">
                <a:solidFill>
                  <a:schemeClr val="tx1"/>
                </a:solidFill>
              </a:defRPr>
            </a:lvl2pPr>
            <a:lvl3pPr marL="0" indent="0" algn="ctr">
              <a:lnSpc>
                <a:spcPct val="100000"/>
              </a:lnSpc>
              <a:buFont typeface="Arial" panose="020B0604020202020204" pitchFamily="34" charset="0"/>
              <a:buNone/>
              <a:defRPr sz="1600">
                <a:solidFill>
                  <a:schemeClr val="tx1"/>
                </a:solidFill>
              </a:defRPr>
            </a:lvl3pPr>
            <a:lvl4pPr marL="0" indent="0" algn="ctr">
              <a:lnSpc>
                <a:spcPct val="100000"/>
              </a:lnSpc>
              <a:buFont typeface="Arial" panose="020B0604020202020204" pitchFamily="34" charset="0"/>
              <a:buNone/>
              <a:defRPr sz="1600">
                <a:solidFill>
                  <a:schemeClr val="tx1"/>
                </a:solidFill>
              </a:defRPr>
            </a:lvl4pPr>
            <a:lvl5pPr marL="0" indent="0" algn="ctr">
              <a:lnSpc>
                <a:spcPct val="100000"/>
              </a:lnSpc>
              <a:buFont typeface="Arial" panose="020B0604020202020204" pitchFamily="34" charset="0"/>
              <a:buNone/>
              <a:defRPr sz="1600">
                <a:solidFill>
                  <a:schemeClr val="tx1"/>
                </a:solidFill>
              </a:defRPr>
            </a:lvl5pPr>
            <a:lvl6pPr marL="0" indent="0" algn="ctr">
              <a:lnSpc>
                <a:spcPct val="100000"/>
              </a:lnSpc>
              <a:buFont typeface="Arial" panose="020B0604020202020204" pitchFamily="34" charset="0"/>
              <a:buNone/>
              <a:defRPr sz="1600">
                <a:solidFill>
                  <a:schemeClr val="tx1"/>
                </a:solidFill>
              </a:defRPr>
            </a:lvl6pPr>
            <a:lvl7pPr marL="0" indent="0" algn="ctr">
              <a:lnSpc>
                <a:spcPct val="100000"/>
              </a:lnSpc>
              <a:buFont typeface="Arial" panose="020B0604020202020204" pitchFamily="34" charset="0"/>
              <a:buNone/>
              <a:defRPr sz="1600">
                <a:solidFill>
                  <a:schemeClr val="tx1"/>
                </a:solidFill>
              </a:defRPr>
            </a:lvl7pPr>
            <a:lvl8pPr marL="0" indent="0" algn="ctr">
              <a:lnSpc>
                <a:spcPct val="100000"/>
              </a:lnSpc>
              <a:buFont typeface="Arial" panose="020B0604020202020204" pitchFamily="34" charset="0"/>
              <a:buNone/>
              <a:defRPr sz="1600">
                <a:solidFill>
                  <a:schemeClr val="tx1"/>
                </a:solidFill>
              </a:defRPr>
            </a:lvl8pPr>
            <a:lvl9pPr marL="0" indent="0" algn="ctr">
              <a:lnSpc>
                <a:spcPct val="100000"/>
              </a:lnSpc>
              <a:buFont typeface="Arial" panose="020B0604020202020204" pitchFamily="34" charset="0"/>
              <a:buNone/>
              <a:defRPr sz="1600">
                <a:solidFill>
                  <a:schemeClr val="tx1"/>
                </a:solidFill>
              </a:defRPr>
            </a:lvl9pPr>
          </a:lstStyle>
          <a:p>
            <a:pPr lvl="0"/>
            <a:r>
              <a:rPr lang="en-GB" dirty="0" smtClean="0"/>
              <a:t>Insert text</a:t>
            </a:r>
          </a:p>
        </p:txBody>
      </p:sp>
      <p:sp>
        <p:nvSpPr>
          <p:cNvPr id="37" name="Text Placeholder 18"/>
          <p:cNvSpPr>
            <a:spLocks noGrp="1"/>
          </p:cNvSpPr>
          <p:nvPr>
            <p:ph type="body" sz="quarter" idx="33" hasCustomPrompt="1"/>
          </p:nvPr>
        </p:nvSpPr>
        <p:spPr>
          <a:xfrm>
            <a:off x="6277201" y="3276000"/>
            <a:ext cx="2375999" cy="612000"/>
          </a:xfrm>
        </p:spPr>
        <p:txBody>
          <a:bodyPr/>
          <a:lstStyle>
            <a:lvl1pPr marL="0" indent="0" algn="ctr">
              <a:lnSpc>
                <a:spcPct val="100000"/>
              </a:lnSpc>
              <a:buNone/>
              <a:defRPr sz="3700">
                <a:solidFill>
                  <a:schemeClr val="tx1"/>
                </a:solidFill>
              </a:defRPr>
            </a:lvl1pPr>
            <a:lvl2pPr marL="0" indent="0" algn="ctr">
              <a:lnSpc>
                <a:spcPct val="100000"/>
              </a:lnSpc>
              <a:buFont typeface="Arial" panose="020B0604020202020204" pitchFamily="34" charset="0"/>
              <a:buNone/>
              <a:defRPr sz="3700">
                <a:solidFill>
                  <a:schemeClr val="tx1"/>
                </a:solidFill>
              </a:defRPr>
            </a:lvl2pPr>
            <a:lvl3pPr marL="0" indent="0" algn="ctr">
              <a:lnSpc>
                <a:spcPct val="100000"/>
              </a:lnSpc>
              <a:buFont typeface="Arial" panose="020B0604020202020204" pitchFamily="34" charset="0"/>
              <a:buNone/>
              <a:defRPr sz="3700">
                <a:solidFill>
                  <a:schemeClr val="tx1"/>
                </a:solidFill>
              </a:defRPr>
            </a:lvl3pPr>
            <a:lvl4pPr marL="0" indent="0" algn="ctr">
              <a:lnSpc>
                <a:spcPct val="100000"/>
              </a:lnSpc>
              <a:buFont typeface="Arial" panose="020B0604020202020204" pitchFamily="34" charset="0"/>
              <a:buNone/>
              <a:defRPr sz="3700">
                <a:solidFill>
                  <a:schemeClr val="tx1"/>
                </a:solidFill>
              </a:defRPr>
            </a:lvl4pPr>
            <a:lvl5pPr marL="0" indent="0" algn="ctr">
              <a:lnSpc>
                <a:spcPct val="100000"/>
              </a:lnSpc>
              <a:buFont typeface="Arial" panose="020B0604020202020204" pitchFamily="34" charset="0"/>
              <a:buNone/>
              <a:defRPr sz="3700">
                <a:solidFill>
                  <a:schemeClr val="tx1"/>
                </a:solidFill>
              </a:defRPr>
            </a:lvl5pPr>
            <a:lvl6pPr marL="0" indent="0" algn="ctr">
              <a:lnSpc>
                <a:spcPct val="100000"/>
              </a:lnSpc>
              <a:buFont typeface="Arial" panose="020B0604020202020204" pitchFamily="34" charset="0"/>
              <a:buNone/>
              <a:defRPr sz="3700">
                <a:solidFill>
                  <a:schemeClr val="tx1"/>
                </a:solidFill>
              </a:defRPr>
            </a:lvl6pPr>
            <a:lvl7pPr marL="0" indent="0" algn="ctr">
              <a:lnSpc>
                <a:spcPct val="100000"/>
              </a:lnSpc>
              <a:buFont typeface="Arial" panose="020B0604020202020204" pitchFamily="34" charset="0"/>
              <a:buNone/>
              <a:defRPr sz="3700">
                <a:solidFill>
                  <a:schemeClr val="tx1"/>
                </a:solidFill>
              </a:defRPr>
            </a:lvl7pPr>
            <a:lvl8pPr marL="0" indent="0" algn="ctr">
              <a:lnSpc>
                <a:spcPct val="100000"/>
              </a:lnSpc>
              <a:buFont typeface="Arial" panose="020B0604020202020204" pitchFamily="34" charset="0"/>
              <a:buNone/>
              <a:defRPr sz="3700">
                <a:solidFill>
                  <a:schemeClr val="tx1"/>
                </a:solidFill>
              </a:defRPr>
            </a:lvl8pPr>
            <a:lvl9pPr marL="0" indent="0" algn="ctr">
              <a:lnSpc>
                <a:spcPct val="100000"/>
              </a:lnSpc>
              <a:buFont typeface="Arial" panose="020B0604020202020204" pitchFamily="34" charset="0"/>
              <a:buNone/>
              <a:defRPr sz="3700">
                <a:solidFill>
                  <a:schemeClr val="tx1"/>
                </a:solidFill>
              </a:defRPr>
            </a:lvl9pPr>
          </a:lstStyle>
          <a:p>
            <a:pPr lvl="0"/>
            <a:r>
              <a:rPr lang="en-GB" dirty="0" smtClean="0"/>
              <a:t>XXYYY</a:t>
            </a:r>
          </a:p>
        </p:txBody>
      </p:sp>
      <p:sp>
        <p:nvSpPr>
          <p:cNvPr id="38" name="Text Placeholder 18"/>
          <p:cNvSpPr>
            <a:spLocks noGrp="1"/>
          </p:cNvSpPr>
          <p:nvPr>
            <p:ph type="body" sz="quarter" idx="34" hasCustomPrompt="1"/>
          </p:nvPr>
        </p:nvSpPr>
        <p:spPr>
          <a:xfrm>
            <a:off x="6277201" y="3888000"/>
            <a:ext cx="2375999" cy="396000"/>
          </a:xfrm>
        </p:spPr>
        <p:txBody>
          <a:bodyPr/>
          <a:lstStyle>
            <a:lvl1pPr marL="0" indent="0" algn="ctr">
              <a:lnSpc>
                <a:spcPct val="100000"/>
              </a:lnSpc>
              <a:buNone/>
              <a:defRPr sz="2100">
                <a:solidFill>
                  <a:schemeClr val="tx1"/>
                </a:solidFill>
              </a:defRPr>
            </a:lvl1pPr>
            <a:lvl2pPr marL="0" indent="0" algn="ctr">
              <a:lnSpc>
                <a:spcPct val="100000"/>
              </a:lnSpc>
              <a:buFont typeface="Arial" panose="020B0604020202020204" pitchFamily="34" charset="0"/>
              <a:buNone/>
              <a:defRPr sz="2100">
                <a:solidFill>
                  <a:schemeClr val="tx1"/>
                </a:solidFill>
              </a:defRPr>
            </a:lvl2pPr>
            <a:lvl3pPr marL="0" indent="0" algn="ctr">
              <a:lnSpc>
                <a:spcPct val="100000"/>
              </a:lnSpc>
              <a:buFont typeface="Arial" panose="020B0604020202020204" pitchFamily="34" charset="0"/>
              <a:buNone/>
              <a:defRPr sz="2100">
                <a:solidFill>
                  <a:schemeClr val="tx1"/>
                </a:solidFill>
              </a:defRPr>
            </a:lvl3pPr>
            <a:lvl4pPr marL="0" indent="0" algn="ctr">
              <a:lnSpc>
                <a:spcPct val="100000"/>
              </a:lnSpc>
              <a:buFont typeface="Arial" panose="020B0604020202020204" pitchFamily="34" charset="0"/>
              <a:buNone/>
              <a:defRPr sz="2100">
                <a:solidFill>
                  <a:schemeClr val="tx1"/>
                </a:solidFill>
              </a:defRPr>
            </a:lvl4pPr>
            <a:lvl5pPr marL="0" indent="0" algn="ctr">
              <a:lnSpc>
                <a:spcPct val="100000"/>
              </a:lnSpc>
              <a:buFont typeface="Arial" panose="020B0604020202020204" pitchFamily="34" charset="0"/>
              <a:buNone/>
              <a:defRPr sz="2100">
                <a:solidFill>
                  <a:schemeClr val="tx1"/>
                </a:solidFill>
              </a:defRPr>
            </a:lvl5pPr>
            <a:lvl6pPr marL="0" indent="0" algn="ctr">
              <a:lnSpc>
                <a:spcPct val="100000"/>
              </a:lnSpc>
              <a:buFont typeface="Arial" panose="020B0604020202020204" pitchFamily="34" charset="0"/>
              <a:buNone/>
              <a:defRPr sz="2100">
                <a:solidFill>
                  <a:schemeClr val="tx1"/>
                </a:solidFill>
              </a:defRPr>
            </a:lvl6pPr>
            <a:lvl7pPr marL="0" indent="0" algn="ctr">
              <a:lnSpc>
                <a:spcPct val="100000"/>
              </a:lnSpc>
              <a:buFont typeface="Arial" panose="020B0604020202020204" pitchFamily="34" charset="0"/>
              <a:buNone/>
              <a:defRPr sz="2100">
                <a:solidFill>
                  <a:schemeClr val="tx1"/>
                </a:solidFill>
              </a:defRPr>
            </a:lvl7pPr>
            <a:lvl8pPr marL="0" indent="0" algn="ctr">
              <a:lnSpc>
                <a:spcPct val="100000"/>
              </a:lnSpc>
              <a:buFont typeface="Arial" panose="020B0604020202020204" pitchFamily="34" charset="0"/>
              <a:buNone/>
              <a:defRPr sz="2100">
                <a:solidFill>
                  <a:schemeClr val="tx1"/>
                </a:solidFill>
              </a:defRPr>
            </a:lvl8pPr>
            <a:lvl9pPr marL="0" indent="0" algn="ctr">
              <a:lnSpc>
                <a:spcPct val="100000"/>
              </a:lnSpc>
              <a:buFont typeface="Arial" panose="020B0604020202020204" pitchFamily="34" charset="0"/>
              <a:buNone/>
              <a:defRPr sz="2100">
                <a:solidFill>
                  <a:schemeClr val="tx1"/>
                </a:solidFill>
              </a:defRPr>
            </a:lvl9pPr>
          </a:lstStyle>
          <a:p>
            <a:pPr lvl="0"/>
            <a:r>
              <a:rPr lang="en-GB" dirty="0" smtClean="0"/>
              <a:t>Insert text</a:t>
            </a:r>
          </a:p>
        </p:txBody>
      </p:sp>
      <p:sp>
        <p:nvSpPr>
          <p:cNvPr id="39" name="Text Placeholder 18"/>
          <p:cNvSpPr>
            <a:spLocks noGrp="1"/>
          </p:cNvSpPr>
          <p:nvPr>
            <p:ph type="body" sz="quarter" idx="35" hasCustomPrompt="1"/>
          </p:nvPr>
        </p:nvSpPr>
        <p:spPr>
          <a:xfrm>
            <a:off x="6277201" y="4428000"/>
            <a:ext cx="2375999" cy="612000"/>
          </a:xfrm>
        </p:spPr>
        <p:txBody>
          <a:bodyPr/>
          <a:lstStyle>
            <a:lvl1pPr marL="0" indent="0" algn="ctr">
              <a:lnSpc>
                <a:spcPct val="100000"/>
              </a:lnSpc>
              <a:buNone/>
              <a:defRPr sz="3700">
                <a:solidFill>
                  <a:schemeClr val="accent2"/>
                </a:solidFill>
              </a:defRPr>
            </a:lvl1pPr>
            <a:lvl2pPr marL="0" indent="0" algn="ctr">
              <a:lnSpc>
                <a:spcPct val="100000"/>
              </a:lnSpc>
              <a:buFont typeface="Arial" panose="020B0604020202020204" pitchFamily="34" charset="0"/>
              <a:buNone/>
              <a:defRPr sz="3700">
                <a:solidFill>
                  <a:schemeClr val="accent2"/>
                </a:solidFill>
              </a:defRPr>
            </a:lvl2pPr>
            <a:lvl3pPr marL="0" indent="0" algn="ctr">
              <a:lnSpc>
                <a:spcPct val="100000"/>
              </a:lnSpc>
              <a:buFont typeface="Arial" panose="020B0604020202020204" pitchFamily="34" charset="0"/>
              <a:buNone/>
              <a:defRPr sz="3700">
                <a:solidFill>
                  <a:schemeClr val="accent2"/>
                </a:solidFill>
              </a:defRPr>
            </a:lvl3pPr>
            <a:lvl4pPr marL="0" indent="0" algn="ctr">
              <a:lnSpc>
                <a:spcPct val="100000"/>
              </a:lnSpc>
              <a:buFont typeface="Arial" panose="020B0604020202020204" pitchFamily="34" charset="0"/>
              <a:buNone/>
              <a:defRPr sz="3700">
                <a:solidFill>
                  <a:schemeClr val="accent2"/>
                </a:solidFill>
              </a:defRPr>
            </a:lvl4pPr>
            <a:lvl5pPr marL="0" indent="0" algn="ctr">
              <a:lnSpc>
                <a:spcPct val="100000"/>
              </a:lnSpc>
              <a:buFont typeface="Arial" panose="020B0604020202020204" pitchFamily="34" charset="0"/>
              <a:buNone/>
              <a:defRPr sz="3700">
                <a:solidFill>
                  <a:schemeClr val="accent2"/>
                </a:solidFill>
              </a:defRPr>
            </a:lvl5pPr>
            <a:lvl6pPr marL="0" indent="0" algn="ctr">
              <a:lnSpc>
                <a:spcPct val="100000"/>
              </a:lnSpc>
              <a:buFont typeface="Arial" panose="020B0604020202020204" pitchFamily="34" charset="0"/>
              <a:buNone/>
              <a:defRPr sz="3700">
                <a:solidFill>
                  <a:schemeClr val="accent2"/>
                </a:solidFill>
              </a:defRPr>
            </a:lvl6pPr>
            <a:lvl7pPr marL="0" indent="0" algn="ctr">
              <a:lnSpc>
                <a:spcPct val="100000"/>
              </a:lnSpc>
              <a:buFont typeface="Arial" panose="020B0604020202020204" pitchFamily="34" charset="0"/>
              <a:buNone/>
              <a:defRPr sz="3700">
                <a:solidFill>
                  <a:schemeClr val="accent2"/>
                </a:solidFill>
              </a:defRPr>
            </a:lvl7pPr>
            <a:lvl8pPr marL="0" indent="0" algn="ctr">
              <a:lnSpc>
                <a:spcPct val="100000"/>
              </a:lnSpc>
              <a:buFont typeface="Arial" panose="020B0604020202020204" pitchFamily="34" charset="0"/>
              <a:buNone/>
              <a:defRPr sz="3700">
                <a:solidFill>
                  <a:schemeClr val="accent2"/>
                </a:solidFill>
              </a:defRPr>
            </a:lvl8pPr>
            <a:lvl9pPr marL="0" indent="0" algn="ctr">
              <a:lnSpc>
                <a:spcPct val="100000"/>
              </a:lnSpc>
              <a:buFont typeface="Arial" panose="020B0604020202020204" pitchFamily="34" charset="0"/>
              <a:buNone/>
              <a:defRPr sz="3700">
                <a:solidFill>
                  <a:schemeClr val="accent2"/>
                </a:solidFill>
              </a:defRPr>
            </a:lvl9pPr>
          </a:lstStyle>
          <a:p>
            <a:pPr lvl="0"/>
            <a:r>
              <a:rPr lang="en-GB" dirty="0" err="1" smtClean="0"/>
              <a:t>XXg</a:t>
            </a:r>
            <a:endParaRPr lang="en-GB" dirty="0" smtClean="0"/>
          </a:p>
        </p:txBody>
      </p:sp>
      <p:sp>
        <p:nvSpPr>
          <p:cNvPr id="40" name="Text Placeholder 18"/>
          <p:cNvSpPr>
            <a:spLocks noGrp="1"/>
          </p:cNvSpPr>
          <p:nvPr>
            <p:ph type="body" sz="quarter" idx="36" hasCustomPrompt="1"/>
          </p:nvPr>
        </p:nvSpPr>
        <p:spPr>
          <a:xfrm>
            <a:off x="6277201" y="5004000"/>
            <a:ext cx="2375999" cy="612000"/>
          </a:xfrm>
        </p:spPr>
        <p:txBody>
          <a:bodyPr/>
          <a:lstStyle>
            <a:lvl1pPr marL="0" indent="0" algn="ctr">
              <a:lnSpc>
                <a:spcPct val="100000"/>
              </a:lnSpc>
              <a:buNone/>
              <a:defRPr sz="3700">
                <a:solidFill>
                  <a:schemeClr val="tx2"/>
                </a:solidFill>
              </a:defRPr>
            </a:lvl1pPr>
            <a:lvl2pPr marL="0" indent="0" algn="ctr">
              <a:lnSpc>
                <a:spcPct val="100000"/>
              </a:lnSpc>
              <a:buFont typeface="Arial" panose="020B0604020202020204" pitchFamily="34" charset="0"/>
              <a:buNone/>
              <a:defRPr sz="3700">
                <a:solidFill>
                  <a:schemeClr val="tx2"/>
                </a:solidFill>
              </a:defRPr>
            </a:lvl2pPr>
            <a:lvl3pPr marL="0" indent="0" algn="ctr">
              <a:lnSpc>
                <a:spcPct val="100000"/>
              </a:lnSpc>
              <a:buFont typeface="Arial" panose="020B0604020202020204" pitchFamily="34" charset="0"/>
              <a:buNone/>
              <a:defRPr sz="3700">
                <a:solidFill>
                  <a:schemeClr val="tx2"/>
                </a:solidFill>
              </a:defRPr>
            </a:lvl3pPr>
            <a:lvl4pPr marL="0" indent="0" algn="ctr">
              <a:lnSpc>
                <a:spcPct val="100000"/>
              </a:lnSpc>
              <a:buFont typeface="Arial" panose="020B0604020202020204" pitchFamily="34" charset="0"/>
              <a:buNone/>
              <a:defRPr sz="3700">
                <a:solidFill>
                  <a:schemeClr val="tx2"/>
                </a:solidFill>
              </a:defRPr>
            </a:lvl4pPr>
            <a:lvl5pPr marL="0" indent="0" algn="ctr">
              <a:lnSpc>
                <a:spcPct val="100000"/>
              </a:lnSpc>
              <a:buFont typeface="Arial" panose="020B0604020202020204" pitchFamily="34" charset="0"/>
              <a:buNone/>
              <a:defRPr sz="3700">
                <a:solidFill>
                  <a:schemeClr val="tx2"/>
                </a:solidFill>
              </a:defRPr>
            </a:lvl5pPr>
            <a:lvl6pPr marL="0" indent="0" algn="ctr">
              <a:lnSpc>
                <a:spcPct val="100000"/>
              </a:lnSpc>
              <a:buFont typeface="Arial" panose="020B0604020202020204" pitchFamily="34" charset="0"/>
              <a:buNone/>
              <a:defRPr sz="3700">
                <a:solidFill>
                  <a:schemeClr val="tx2"/>
                </a:solidFill>
              </a:defRPr>
            </a:lvl6pPr>
            <a:lvl7pPr marL="0" indent="0" algn="ctr">
              <a:lnSpc>
                <a:spcPct val="100000"/>
              </a:lnSpc>
              <a:buFont typeface="Arial" panose="020B0604020202020204" pitchFamily="34" charset="0"/>
              <a:buNone/>
              <a:defRPr sz="3700">
                <a:solidFill>
                  <a:schemeClr val="tx2"/>
                </a:solidFill>
              </a:defRPr>
            </a:lvl7pPr>
            <a:lvl8pPr marL="0" indent="0" algn="ctr">
              <a:lnSpc>
                <a:spcPct val="100000"/>
              </a:lnSpc>
              <a:buFont typeface="Arial" panose="020B0604020202020204" pitchFamily="34" charset="0"/>
              <a:buNone/>
              <a:defRPr sz="3700">
                <a:solidFill>
                  <a:schemeClr val="tx2"/>
                </a:solidFill>
              </a:defRPr>
            </a:lvl8pPr>
            <a:lvl9pPr marL="0" indent="0" algn="ctr">
              <a:lnSpc>
                <a:spcPct val="100000"/>
              </a:lnSpc>
              <a:buFont typeface="Arial" panose="020B0604020202020204" pitchFamily="34" charset="0"/>
              <a:buNone/>
              <a:defRPr sz="3700">
                <a:solidFill>
                  <a:schemeClr val="tx2"/>
                </a:solidFill>
              </a:defRPr>
            </a:lvl9pPr>
          </a:lstStyle>
          <a:p>
            <a:pPr lvl="0"/>
            <a:r>
              <a:rPr lang="en-GB" dirty="0" err="1" smtClean="0"/>
              <a:t>X,Xl</a:t>
            </a:r>
            <a:endParaRPr lang="en-GB" dirty="0" smtClean="0"/>
          </a:p>
        </p:txBody>
      </p:sp>
      <p:sp>
        <p:nvSpPr>
          <p:cNvPr id="41" name="Text Placeholder 18"/>
          <p:cNvSpPr>
            <a:spLocks noGrp="1"/>
          </p:cNvSpPr>
          <p:nvPr>
            <p:ph type="body" sz="quarter" idx="37" hasCustomPrompt="1"/>
          </p:nvPr>
        </p:nvSpPr>
        <p:spPr>
          <a:xfrm>
            <a:off x="6277201" y="5832000"/>
            <a:ext cx="2375999" cy="288000"/>
          </a:xfrm>
        </p:spPr>
        <p:txBody>
          <a:bodyPr/>
          <a:lstStyle>
            <a:lvl1pPr marL="0" indent="0" algn="ctr">
              <a:lnSpc>
                <a:spcPct val="100000"/>
              </a:lnSpc>
              <a:buNone/>
              <a:defRPr sz="1600">
                <a:solidFill>
                  <a:schemeClr val="tx1"/>
                </a:solidFill>
              </a:defRPr>
            </a:lvl1pPr>
            <a:lvl2pPr marL="0" indent="0" algn="ctr">
              <a:lnSpc>
                <a:spcPct val="100000"/>
              </a:lnSpc>
              <a:buFont typeface="Arial" panose="020B0604020202020204" pitchFamily="34" charset="0"/>
              <a:buNone/>
              <a:defRPr sz="1600">
                <a:solidFill>
                  <a:schemeClr val="tx1"/>
                </a:solidFill>
              </a:defRPr>
            </a:lvl2pPr>
            <a:lvl3pPr marL="0" indent="0" algn="ctr">
              <a:lnSpc>
                <a:spcPct val="100000"/>
              </a:lnSpc>
              <a:buFont typeface="Arial" panose="020B0604020202020204" pitchFamily="34" charset="0"/>
              <a:buNone/>
              <a:defRPr sz="1600">
                <a:solidFill>
                  <a:schemeClr val="tx1"/>
                </a:solidFill>
              </a:defRPr>
            </a:lvl3pPr>
            <a:lvl4pPr marL="0" indent="0" algn="ctr">
              <a:lnSpc>
                <a:spcPct val="100000"/>
              </a:lnSpc>
              <a:buFont typeface="Arial" panose="020B0604020202020204" pitchFamily="34" charset="0"/>
              <a:buNone/>
              <a:defRPr sz="1600">
                <a:solidFill>
                  <a:schemeClr val="tx1"/>
                </a:solidFill>
              </a:defRPr>
            </a:lvl4pPr>
            <a:lvl5pPr marL="0" indent="0" algn="ctr">
              <a:lnSpc>
                <a:spcPct val="100000"/>
              </a:lnSpc>
              <a:buFont typeface="Arial" panose="020B0604020202020204" pitchFamily="34" charset="0"/>
              <a:buNone/>
              <a:defRPr sz="1600">
                <a:solidFill>
                  <a:schemeClr val="tx1"/>
                </a:solidFill>
              </a:defRPr>
            </a:lvl5pPr>
            <a:lvl6pPr marL="0" indent="0" algn="ctr">
              <a:lnSpc>
                <a:spcPct val="100000"/>
              </a:lnSpc>
              <a:buFont typeface="Arial" panose="020B0604020202020204" pitchFamily="34" charset="0"/>
              <a:buNone/>
              <a:defRPr sz="1600">
                <a:solidFill>
                  <a:schemeClr val="tx1"/>
                </a:solidFill>
              </a:defRPr>
            </a:lvl6pPr>
            <a:lvl7pPr marL="0" indent="0" algn="ctr">
              <a:lnSpc>
                <a:spcPct val="100000"/>
              </a:lnSpc>
              <a:buFont typeface="Arial" panose="020B0604020202020204" pitchFamily="34" charset="0"/>
              <a:buNone/>
              <a:defRPr sz="1600">
                <a:solidFill>
                  <a:schemeClr val="tx1"/>
                </a:solidFill>
              </a:defRPr>
            </a:lvl7pPr>
            <a:lvl8pPr marL="0" indent="0" algn="ctr">
              <a:lnSpc>
                <a:spcPct val="100000"/>
              </a:lnSpc>
              <a:buFont typeface="Arial" panose="020B0604020202020204" pitchFamily="34" charset="0"/>
              <a:buNone/>
              <a:defRPr sz="1600">
                <a:solidFill>
                  <a:schemeClr val="tx1"/>
                </a:solidFill>
              </a:defRPr>
            </a:lvl8pPr>
            <a:lvl9pPr marL="0" indent="0" algn="ctr">
              <a:lnSpc>
                <a:spcPct val="100000"/>
              </a:lnSpc>
              <a:buFont typeface="Arial" panose="020B0604020202020204" pitchFamily="34" charset="0"/>
              <a:buNone/>
              <a:defRPr sz="1600">
                <a:solidFill>
                  <a:schemeClr val="tx1"/>
                </a:solidFill>
              </a:defRPr>
            </a:lvl9pPr>
          </a:lstStyle>
          <a:p>
            <a:pPr lvl="0"/>
            <a:r>
              <a:rPr lang="en-GB" dirty="0" smtClean="0"/>
              <a:t>Insert text</a:t>
            </a:r>
          </a:p>
        </p:txBody>
      </p:sp>
      <p:sp>
        <p:nvSpPr>
          <p:cNvPr id="42" name="Text Placeholder 18"/>
          <p:cNvSpPr>
            <a:spLocks noGrp="1"/>
          </p:cNvSpPr>
          <p:nvPr>
            <p:ph type="body" sz="quarter" idx="38" hasCustomPrompt="1"/>
          </p:nvPr>
        </p:nvSpPr>
        <p:spPr>
          <a:xfrm>
            <a:off x="9010800" y="3304303"/>
            <a:ext cx="2375999" cy="612000"/>
          </a:xfrm>
        </p:spPr>
        <p:txBody>
          <a:bodyPr/>
          <a:lstStyle>
            <a:lvl1pPr marL="0" indent="0" algn="ctr">
              <a:lnSpc>
                <a:spcPct val="100000"/>
              </a:lnSpc>
              <a:buNone/>
              <a:defRPr sz="3700">
                <a:solidFill>
                  <a:schemeClr val="tx1"/>
                </a:solidFill>
              </a:defRPr>
            </a:lvl1pPr>
            <a:lvl2pPr marL="0" indent="0" algn="ctr">
              <a:lnSpc>
                <a:spcPct val="100000"/>
              </a:lnSpc>
              <a:buFont typeface="Arial" panose="020B0604020202020204" pitchFamily="34" charset="0"/>
              <a:buNone/>
              <a:defRPr sz="3700">
                <a:solidFill>
                  <a:schemeClr val="tx1"/>
                </a:solidFill>
              </a:defRPr>
            </a:lvl2pPr>
            <a:lvl3pPr marL="0" indent="0" algn="ctr">
              <a:lnSpc>
                <a:spcPct val="100000"/>
              </a:lnSpc>
              <a:buFont typeface="Arial" panose="020B0604020202020204" pitchFamily="34" charset="0"/>
              <a:buNone/>
              <a:defRPr sz="3700">
                <a:solidFill>
                  <a:schemeClr val="tx1"/>
                </a:solidFill>
              </a:defRPr>
            </a:lvl3pPr>
            <a:lvl4pPr marL="0" indent="0" algn="ctr">
              <a:lnSpc>
                <a:spcPct val="100000"/>
              </a:lnSpc>
              <a:buFont typeface="Arial" panose="020B0604020202020204" pitchFamily="34" charset="0"/>
              <a:buNone/>
              <a:defRPr sz="3700">
                <a:solidFill>
                  <a:schemeClr val="tx1"/>
                </a:solidFill>
              </a:defRPr>
            </a:lvl4pPr>
            <a:lvl5pPr marL="0" indent="0" algn="ctr">
              <a:lnSpc>
                <a:spcPct val="100000"/>
              </a:lnSpc>
              <a:buFont typeface="Arial" panose="020B0604020202020204" pitchFamily="34" charset="0"/>
              <a:buNone/>
              <a:defRPr sz="3700">
                <a:solidFill>
                  <a:schemeClr val="tx1"/>
                </a:solidFill>
              </a:defRPr>
            </a:lvl5pPr>
            <a:lvl6pPr marL="0" indent="0" algn="ctr">
              <a:lnSpc>
                <a:spcPct val="100000"/>
              </a:lnSpc>
              <a:buFont typeface="Arial" panose="020B0604020202020204" pitchFamily="34" charset="0"/>
              <a:buNone/>
              <a:defRPr sz="3700">
                <a:solidFill>
                  <a:schemeClr val="tx1"/>
                </a:solidFill>
              </a:defRPr>
            </a:lvl6pPr>
            <a:lvl7pPr marL="0" indent="0" algn="ctr">
              <a:lnSpc>
                <a:spcPct val="100000"/>
              </a:lnSpc>
              <a:buFont typeface="Arial" panose="020B0604020202020204" pitchFamily="34" charset="0"/>
              <a:buNone/>
              <a:defRPr sz="3700">
                <a:solidFill>
                  <a:schemeClr val="tx1"/>
                </a:solidFill>
              </a:defRPr>
            </a:lvl7pPr>
            <a:lvl8pPr marL="0" indent="0" algn="ctr">
              <a:lnSpc>
                <a:spcPct val="100000"/>
              </a:lnSpc>
              <a:buFont typeface="Arial" panose="020B0604020202020204" pitchFamily="34" charset="0"/>
              <a:buNone/>
              <a:defRPr sz="3700">
                <a:solidFill>
                  <a:schemeClr val="tx1"/>
                </a:solidFill>
              </a:defRPr>
            </a:lvl8pPr>
            <a:lvl9pPr marL="0" indent="0" algn="ctr">
              <a:lnSpc>
                <a:spcPct val="100000"/>
              </a:lnSpc>
              <a:buFont typeface="Arial" panose="020B0604020202020204" pitchFamily="34" charset="0"/>
              <a:buNone/>
              <a:defRPr sz="3700">
                <a:solidFill>
                  <a:schemeClr val="tx1"/>
                </a:solidFill>
              </a:defRPr>
            </a:lvl9pPr>
          </a:lstStyle>
          <a:p>
            <a:pPr lvl="0"/>
            <a:r>
              <a:rPr lang="en-GB" dirty="0" smtClean="0"/>
              <a:t>XXYYY</a:t>
            </a:r>
          </a:p>
        </p:txBody>
      </p:sp>
      <p:sp>
        <p:nvSpPr>
          <p:cNvPr id="43" name="Text Placeholder 18"/>
          <p:cNvSpPr>
            <a:spLocks noGrp="1"/>
          </p:cNvSpPr>
          <p:nvPr>
            <p:ph type="body" sz="quarter" idx="39" hasCustomPrompt="1"/>
          </p:nvPr>
        </p:nvSpPr>
        <p:spPr>
          <a:xfrm>
            <a:off x="9010800" y="3916303"/>
            <a:ext cx="2375999" cy="396000"/>
          </a:xfrm>
        </p:spPr>
        <p:txBody>
          <a:bodyPr/>
          <a:lstStyle>
            <a:lvl1pPr marL="0" indent="0" algn="ctr">
              <a:lnSpc>
                <a:spcPct val="100000"/>
              </a:lnSpc>
              <a:buNone/>
              <a:defRPr sz="2100">
                <a:solidFill>
                  <a:schemeClr val="tx1"/>
                </a:solidFill>
              </a:defRPr>
            </a:lvl1pPr>
            <a:lvl2pPr marL="0" indent="0" algn="ctr">
              <a:lnSpc>
                <a:spcPct val="100000"/>
              </a:lnSpc>
              <a:buFont typeface="Arial" panose="020B0604020202020204" pitchFamily="34" charset="0"/>
              <a:buNone/>
              <a:defRPr sz="2100">
                <a:solidFill>
                  <a:schemeClr val="tx1"/>
                </a:solidFill>
              </a:defRPr>
            </a:lvl2pPr>
            <a:lvl3pPr marL="0" indent="0" algn="ctr">
              <a:lnSpc>
                <a:spcPct val="100000"/>
              </a:lnSpc>
              <a:buFont typeface="Arial" panose="020B0604020202020204" pitchFamily="34" charset="0"/>
              <a:buNone/>
              <a:defRPr sz="2100">
                <a:solidFill>
                  <a:schemeClr val="tx1"/>
                </a:solidFill>
              </a:defRPr>
            </a:lvl3pPr>
            <a:lvl4pPr marL="0" indent="0" algn="ctr">
              <a:lnSpc>
                <a:spcPct val="100000"/>
              </a:lnSpc>
              <a:buFont typeface="Arial" panose="020B0604020202020204" pitchFamily="34" charset="0"/>
              <a:buNone/>
              <a:defRPr sz="2100">
                <a:solidFill>
                  <a:schemeClr val="tx1"/>
                </a:solidFill>
              </a:defRPr>
            </a:lvl4pPr>
            <a:lvl5pPr marL="0" indent="0" algn="ctr">
              <a:lnSpc>
                <a:spcPct val="100000"/>
              </a:lnSpc>
              <a:buFont typeface="Arial" panose="020B0604020202020204" pitchFamily="34" charset="0"/>
              <a:buNone/>
              <a:defRPr sz="2100">
                <a:solidFill>
                  <a:schemeClr val="tx1"/>
                </a:solidFill>
              </a:defRPr>
            </a:lvl5pPr>
            <a:lvl6pPr marL="0" indent="0" algn="ctr">
              <a:lnSpc>
                <a:spcPct val="100000"/>
              </a:lnSpc>
              <a:buFont typeface="Arial" panose="020B0604020202020204" pitchFamily="34" charset="0"/>
              <a:buNone/>
              <a:defRPr sz="2100">
                <a:solidFill>
                  <a:schemeClr val="tx1"/>
                </a:solidFill>
              </a:defRPr>
            </a:lvl6pPr>
            <a:lvl7pPr marL="0" indent="0" algn="ctr">
              <a:lnSpc>
                <a:spcPct val="100000"/>
              </a:lnSpc>
              <a:buFont typeface="Arial" panose="020B0604020202020204" pitchFamily="34" charset="0"/>
              <a:buNone/>
              <a:defRPr sz="2100">
                <a:solidFill>
                  <a:schemeClr val="tx1"/>
                </a:solidFill>
              </a:defRPr>
            </a:lvl7pPr>
            <a:lvl8pPr marL="0" indent="0" algn="ctr">
              <a:lnSpc>
                <a:spcPct val="100000"/>
              </a:lnSpc>
              <a:buFont typeface="Arial" panose="020B0604020202020204" pitchFamily="34" charset="0"/>
              <a:buNone/>
              <a:defRPr sz="2100">
                <a:solidFill>
                  <a:schemeClr val="tx1"/>
                </a:solidFill>
              </a:defRPr>
            </a:lvl8pPr>
            <a:lvl9pPr marL="0" indent="0" algn="ctr">
              <a:lnSpc>
                <a:spcPct val="100000"/>
              </a:lnSpc>
              <a:buFont typeface="Arial" panose="020B0604020202020204" pitchFamily="34" charset="0"/>
              <a:buNone/>
              <a:defRPr sz="2100">
                <a:solidFill>
                  <a:schemeClr val="tx1"/>
                </a:solidFill>
              </a:defRPr>
            </a:lvl9pPr>
          </a:lstStyle>
          <a:p>
            <a:pPr lvl="0"/>
            <a:r>
              <a:rPr lang="en-GB" dirty="0" smtClean="0"/>
              <a:t>Insert text</a:t>
            </a:r>
          </a:p>
        </p:txBody>
      </p:sp>
      <p:sp>
        <p:nvSpPr>
          <p:cNvPr id="44" name="Text Placeholder 18"/>
          <p:cNvSpPr>
            <a:spLocks noGrp="1"/>
          </p:cNvSpPr>
          <p:nvPr>
            <p:ph type="body" sz="quarter" idx="40" hasCustomPrompt="1"/>
          </p:nvPr>
        </p:nvSpPr>
        <p:spPr>
          <a:xfrm>
            <a:off x="9010800" y="4456303"/>
            <a:ext cx="2375999" cy="612000"/>
          </a:xfrm>
        </p:spPr>
        <p:txBody>
          <a:bodyPr/>
          <a:lstStyle>
            <a:lvl1pPr marL="0" indent="0" algn="ctr">
              <a:lnSpc>
                <a:spcPct val="100000"/>
              </a:lnSpc>
              <a:buNone/>
              <a:defRPr sz="3700">
                <a:solidFill>
                  <a:schemeClr val="accent2"/>
                </a:solidFill>
              </a:defRPr>
            </a:lvl1pPr>
            <a:lvl2pPr marL="0" indent="0" algn="ctr">
              <a:lnSpc>
                <a:spcPct val="100000"/>
              </a:lnSpc>
              <a:buFont typeface="Arial" panose="020B0604020202020204" pitchFamily="34" charset="0"/>
              <a:buNone/>
              <a:defRPr sz="3700">
                <a:solidFill>
                  <a:schemeClr val="accent2"/>
                </a:solidFill>
              </a:defRPr>
            </a:lvl2pPr>
            <a:lvl3pPr marL="0" indent="0" algn="ctr">
              <a:lnSpc>
                <a:spcPct val="100000"/>
              </a:lnSpc>
              <a:buFont typeface="Arial" panose="020B0604020202020204" pitchFamily="34" charset="0"/>
              <a:buNone/>
              <a:defRPr sz="3700">
                <a:solidFill>
                  <a:schemeClr val="accent2"/>
                </a:solidFill>
              </a:defRPr>
            </a:lvl3pPr>
            <a:lvl4pPr marL="0" indent="0" algn="ctr">
              <a:lnSpc>
                <a:spcPct val="100000"/>
              </a:lnSpc>
              <a:buFont typeface="Arial" panose="020B0604020202020204" pitchFamily="34" charset="0"/>
              <a:buNone/>
              <a:defRPr sz="3700">
                <a:solidFill>
                  <a:schemeClr val="accent2"/>
                </a:solidFill>
              </a:defRPr>
            </a:lvl4pPr>
            <a:lvl5pPr marL="0" indent="0" algn="ctr">
              <a:lnSpc>
                <a:spcPct val="100000"/>
              </a:lnSpc>
              <a:buFont typeface="Arial" panose="020B0604020202020204" pitchFamily="34" charset="0"/>
              <a:buNone/>
              <a:defRPr sz="3700">
                <a:solidFill>
                  <a:schemeClr val="accent2"/>
                </a:solidFill>
              </a:defRPr>
            </a:lvl5pPr>
            <a:lvl6pPr marL="0" indent="0" algn="ctr">
              <a:lnSpc>
                <a:spcPct val="100000"/>
              </a:lnSpc>
              <a:buFont typeface="Arial" panose="020B0604020202020204" pitchFamily="34" charset="0"/>
              <a:buNone/>
              <a:defRPr sz="3700">
                <a:solidFill>
                  <a:schemeClr val="accent2"/>
                </a:solidFill>
              </a:defRPr>
            </a:lvl6pPr>
            <a:lvl7pPr marL="0" indent="0" algn="ctr">
              <a:lnSpc>
                <a:spcPct val="100000"/>
              </a:lnSpc>
              <a:buFont typeface="Arial" panose="020B0604020202020204" pitchFamily="34" charset="0"/>
              <a:buNone/>
              <a:defRPr sz="3700">
                <a:solidFill>
                  <a:schemeClr val="accent2"/>
                </a:solidFill>
              </a:defRPr>
            </a:lvl7pPr>
            <a:lvl8pPr marL="0" indent="0" algn="ctr">
              <a:lnSpc>
                <a:spcPct val="100000"/>
              </a:lnSpc>
              <a:buFont typeface="Arial" panose="020B0604020202020204" pitchFamily="34" charset="0"/>
              <a:buNone/>
              <a:defRPr sz="3700">
                <a:solidFill>
                  <a:schemeClr val="accent2"/>
                </a:solidFill>
              </a:defRPr>
            </a:lvl8pPr>
            <a:lvl9pPr marL="0" indent="0" algn="ctr">
              <a:lnSpc>
                <a:spcPct val="100000"/>
              </a:lnSpc>
              <a:buFont typeface="Arial" panose="020B0604020202020204" pitchFamily="34" charset="0"/>
              <a:buNone/>
              <a:defRPr sz="3700">
                <a:solidFill>
                  <a:schemeClr val="accent2"/>
                </a:solidFill>
              </a:defRPr>
            </a:lvl9pPr>
          </a:lstStyle>
          <a:p>
            <a:pPr lvl="0"/>
            <a:r>
              <a:rPr lang="en-GB" dirty="0" err="1" smtClean="0"/>
              <a:t>XXg</a:t>
            </a:r>
            <a:endParaRPr lang="en-GB" dirty="0" smtClean="0"/>
          </a:p>
        </p:txBody>
      </p:sp>
      <p:sp>
        <p:nvSpPr>
          <p:cNvPr id="45" name="Text Placeholder 18"/>
          <p:cNvSpPr>
            <a:spLocks noGrp="1"/>
          </p:cNvSpPr>
          <p:nvPr>
            <p:ph type="body" sz="quarter" idx="41" hasCustomPrompt="1"/>
          </p:nvPr>
        </p:nvSpPr>
        <p:spPr>
          <a:xfrm>
            <a:off x="9010800" y="5032303"/>
            <a:ext cx="2375999" cy="612000"/>
          </a:xfrm>
        </p:spPr>
        <p:txBody>
          <a:bodyPr/>
          <a:lstStyle>
            <a:lvl1pPr marL="0" indent="0" algn="ctr">
              <a:lnSpc>
                <a:spcPct val="100000"/>
              </a:lnSpc>
              <a:buNone/>
              <a:defRPr sz="3700">
                <a:solidFill>
                  <a:schemeClr val="tx2"/>
                </a:solidFill>
              </a:defRPr>
            </a:lvl1pPr>
            <a:lvl2pPr marL="0" indent="0" algn="ctr">
              <a:lnSpc>
                <a:spcPct val="100000"/>
              </a:lnSpc>
              <a:buFont typeface="Arial" panose="020B0604020202020204" pitchFamily="34" charset="0"/>
              <a:buNone/>
              <a:defRPr sz="3700">
                <a:solidFill>
                  <a:schemeClr val="tx2"/>
                </a:solidFill>
              </a:defRPr>
            </a:lvl2pPr>
            <a:lvl3pPr marL="0" indent="0" algn="ctr">
              <a:lnSpc>
                <a:spcPct val="100000"/>
              </a:lnSpc>
              <a:buFont typeface="Arial" panose="020B0604020202020204" pitchFamily="34" charset="0"/>
              <a:buNone/>
              <a:defRPr sz="3700">
                <a:solidFill>
                  <a:schemeClr val="tx2"/>
                </a:solidFill>
              </a:defRPr>
            </a:lvl3pPr>
            <a:lvl4pPr marL="0" indent="0" algn="ctr">
              <a:lnSpc>
                <a:spcPct val="100000"/>
              </a:lnSpc>
              <a:buFont typeface="Arial" panose="020B0604020202020204" pitchFamily="34" charset="0"/>
              <a:buNone/>
              <a:defRPr sz="3700">
                <a:solidFill>
                  <a:schemeClr val="tx2"/>
                </a:solidFill>
              </a:defRPr>
            </a:lvl4pPr>
            <a:lvl5pPr marL="0" indent="0" algn="ctr">
              <a:lnSpc>
                <a:spcPct val="100000"/>
              </a:lnSpc>
              <a:buFont typeface="Arial" panose="020B0604020202020204" pitchFamily="34" charset="0"/>
              <a:buNone/>
              <a:defRPr sz="3700">
                <a:solidFill>
                  <a:schemeClr val="tx2"/>
                </a:solidFill>
              </a:defRPr>
            </a:lvl5pPr>
            <a:lvl6pPr marL="0" indent="0" algn="ctr">
              <a:lnSpc>
                <a:spcPct val="100000"/>
              </a:lnSpc>
              <a:buFont typeface="Arial" panose="020B0604020202020204" pitchFamily="34" charset="0"/>
              <a:buNone/>
              <a:defRPr sz="3700">
                <a:solidFill>
                  <a:schemeClr val="tx2"/>
                </a:solidFill>
              </a:defRPr>
            </a:lvl6pPr>
            <a:lvl7pPr marL="0" indent="0" algn="ctr">
              <a:lnSpc>
                <a:spcPct val="100000"/>
              </a:lnSpc>
              <a:buFont typeface="Arial" panose="020B0604020202020204" pitchFamily="34" charset="0"/>
              <a:buNone/>
              <a:defRPr sz="3700">
                <a:solidFill>
                  <a:schemeClr val="tx2"/>
                </a:solidFill>
              </a:defRPr>
            </a:lvl7pPr>
            <a:lvl8pPr marL="0" indent="0" algn="ctr">
              <a:lnSpc>
                <a:spcPct val="100000"/>
              </a:lnSpc>
              <a:buFont typeface="Arial" panose="020B0604020202020204" pitchFamily="34" charset="0"/>
              <a:buNone/>
              <a:defRPr sz="3700">
                <a:solidFill>
                  <a:schemeClr val="tx2"/>
                </a:solidFill>
              </a:defRPr>
            </a:lvl8pPr>
            <a:lvl9pPr marL="0" indent="0" algn="ctr">
              <a:lnSpc>
                <a:spcPct val="100000"/>
              </a:lnSpc>
              <a:buFont typeface="Arial" panose="020B0604020202020204" pitchFamily="34" charset="0"/>
              <a:buNone/>
              <a:defRPr sz="3700">
                <a:solidFill>
                  <a:schemeClr val="tx2"/>
                </a:solidFill>
              </a:defRPr>
            </a:lvl9pPr>
          </a:lstStyle>
          <a:p>
            <a:pPr lvl="0"/>
            <a:r>
              <a:rPr lang="en-GB" dirty="0" err="1" smtClean="0"/>
              <a:t>X,Xl</a:t>
            </a:r>
            <a:endParaRPr lang="en-GB" dirty="0" smtClean="0"/>
          </a:p>
        </p:txBody>
      </p:sp>
      <p:sp>
        <p:nvSpPr>
          <p:cNvPr id="46" name="Text Placeholder 18"/>
          <p:cNvSpPr>
            <a:spLocks noGrp="1"/>
          </p:cNvSpPr>
          <p:nvPr>
            <p:ph type="body" sz="quarter" idx="42" hasCustomPrompt="1"/>
          </p:nvPr>
        </p:nvSpPr>
        <p:spPr>
          <a:xfrm>
            <a:off x="9010800" y="5860303"/>
            <a:ext cx="2375999" cy="288000"/>
          </a:xfrm>
        </p:spPr>
        <p:txBody>
          <a:bodyPr/>
          <a:lstStyle>
            <a:lvl1pPr marL="0" indent="0" algn="ctr">
              <a:lnSpc>
                <a:spcPct val="100000"/>
              </a:lnSpc>
              <a:buNone/>
              <a:defRPr sz="1600">
                <a:solidFill>
                  <a:schemeClr val="tx1"/>
                </a:solidFill>
              </a:defRPr>
            </a:lvl1pPr>
            <a:lvl2pPr marL="0" indent="0" algn="ctr">
              <a:lnSpc>
                <a:spcPct val="100000"/>
              </a:lnSpc>
              <a:buFont typeface="Arial" panose="020B0604020202020204" pitchFamily="34" charset="0"/>
              <a:buNone/>
              <a:defRPr sz="1600">
                <a:solidFill>
                  <a:schemeClr val="tx1"/>
                </a:solidFill>
              </a:defRPr>
            </a:lvl2pPr>
            <a:lvl3pPr marL="0" indent="0" algn="ctr">
              <a:lnSpc>
                <a:spcPct val="100000"/>
              </a:lnSpc>
              <a:buFont typeface="Arial" panose="020B0604020202020204" pitchFamily="34" charset="0"/>
              <a:buNone/>
              <a:defRPr sz="1600">
                <a:solidFill>
                  <a:schemeClr val="tx1"/>
                </a:solidFill>
              </a:defRPr>
            </a:lvl3pPr>
            <a:lvl4pPr marL="0" indent="0" algn="ctr">
              <a:lnSpc>
                <a:spcPct val="100000"/>
              </a:lnSpc>
              <a:buFont typeface="Arial" panose="020B0604020202020204" pitchFamily="34" charset="0"/>
              <a:buNone/>
              <a:defRPr sz="1600">
                <a:solidFill>
                  <a:schemeClr val="tx1"/>
                </a:solidFill>
              </a:defRPr>
            </a:lvl4pPr>
            <a:lvl5pPr marL="0" indent="0" algn="ctr">
              <a:lnSpc>
                <a:spcPct val="100000"/>
              </a:lnSpc>
              <a:buFont typeface="Arial" panose="020B0604020202020204" pitchFamily="34" charset="0"/>
              <a:buNone/>
              <a:defRPr sz="1600">
                <a:solidFill>
                  <a:schemeClr val="tx1"/>
                </a:solidFill>
              </a:defRPr>
            </a:lvl5pPr>
            <a:lvl6pPr marL="0" indent="0" algn="ctr">
              <a:lnSpc>
                <a:spcPct val="100000"/>
              </a:lnSpc>
              <a:buFont typeface="Arial" panose="020B0604020202020204" pitchFamily="34" charset="0"/>
              <a:buNone/>
              <a:defRPr sz="1600">
                <a:solidFill>
                  <a:schemeClr val="tx1"/>
                </a:solidFill>
              </a:defRPr>
            </a:lvl6pPr>
            <a:lvl7pPr marL="0" indent="0" algn="ctr">
              <a:lnSpc>
                <a:spcPct val="100000"/>
              </a:lnSpc>
              <a:buFont typeface="Arial" panose="020B0604020202020204" pitchFamily="34" charset="0"/>
              <a:buNone/>
              <a:defRPr sz="1600">
                <a:solidFill>
                  <a:schemeClr val="tx1"/>
                </a:solidFill>
              </a:defRPr>
            </a:lvl7pPr>
            <a:lvl8pPr marL="0" indent="0" algn="ctr">
              <a:lnSpc>
                <a:spcPct val="100000"/>
              </a:lnSpc>
              <a:buFont typeface="Arial" panose="020B0604020202020204" pitchFamily="34" charset="0"/>
              <a:buNone/>
              <a:defRPr sz="1600">
                <a:solidFill>
                  <a:schemeClr val="tx1"/>
                </a:solidFill>
              </a:defRPr>
            </a:lvl8pPr>
            <a:lvl9pPr marL="0" indent="0" algn="ctr">
              <a:lnSpc>
                <a:spcPct val="100000"/>
              </a:lnSpc>
              <a:buFont typeface="Arial" panose="020B0604020202020204" pitchFamily="34" charset="0"/>
              <a:buNone/>
              <a:defRPr sz="1600">
                <a:solidFill>
                  <a:schemeClr val="tx1"/>
                </a:solidFill>
              </a:defRPr>
            </a:lvl9pPr>
          </a:lstStyle>
          <a:p>
            <a:pPr lvl="0"/>
            <a:r>
              <a:rPr lang="en-GB" dirty="0" smtClean="0"/>
              <a:t>Insert text</a:t>
            </a:r>
          </a:p>
        </p:txBody>
      </p:sp>
      <p:sp>
        <p:nvSpPr>
          <p:cNvPr id="47" name="Title 1"/>
          <p:cNvSpPr>
            <a:spLocks noGrp="1"/>
          </p:cNvSpPr>
          <p:nvPr>
            <p:ph type="title" hasCustomPrompt="1"/>
          </p:nvPr>
        </p:nvSpPr>
        <p:spPr>
          <a:xfrm>
            <a:off x="629999" y="286048"/>
            <a:ext cx="10936799" cy="684000"/>
          </a:xfrm>
        </p:spPr>
        <p:txBody>
          <a:bodyPr/>
          <a:lstStyle/>
          <a:p>
            <a:r>
              <a:rPr lang="en-GB" noProof="0" dirty="0" smtClean="0"/>
              <a:t>Headline in CorpoS (Body) 35 pt.</a:t>
            </a:r>
            <a:endParaRPr lang="en-GB" dirty="0"/>
          </a:p>
        </p:txBody>
      </p:sp>
    </p:spTree>
    <p:extLst>
      <p:ext uri="{BB962C8B-B14F-4D97-AF65-F5344CB8AC3E}">
        <p14:creationId xmlns:p14="http://schemas.microsoft.com/office/powerpoint/2010/main" val="220743867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82" userDrawn="1">
          <p15:clr>
            <a:srgbClr val="FBAE40"/>
          </p15:clr>
        </p15:guide>
        <p15:guide id="2" orient="horz" pos="402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Headline 1 lin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noProof="0" dirty="0" smtClean="0"/>
              <a:t>Headline in CorpoS (Body) 35 pt.</a:t>
            </a:r>
            <a:br>
              <a:rPr lang="en-GB" noProof="0" dirty="0" smtClean="0"/>
            </a:br>
            <a:r>
              <a:rPr lang="en-GB" noProof="0" dirty="0" smtClean="0"/>
              <a:t>in two lines</a:t>
            </a:r>
            <a:endParaRPr lang="en-GB"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a:t>
            </a:fld>
            <a:endParaRPr lang="en-GB" dirty="0"/>
          </a:p>
        </p:txBody>
      </p:sp>
      <p:sp>
        <p:nvSpPr>
          <p:cNvPr id="5" name="Footer Placeholder 2"/>
          <p:cNvSpPr>
            <a:spLocks noGrp="1"/>
          </p:cNvSpPr>
          <p:nvPr>
            <p:ph type="ftr" sz="quarter" idx="3"/>
          </p:nvPr>
        </p:nvSpPr>
        <p:spPr>
          <a:xfrm>
            <a:off x="2879999" y="6566400"/>
            <a:ext cx="8125200" cy="216000"/>
          </a:xfrm>
          <a:prstGeom prst="rect">
            <a:avLst/>
          </a:prstGeom>
        </p:spPr>
        <p:txBody>
          <a:bodyPr anchor="b"/>
          <a:lstStyle>
            <a:lvl1pPr algn="r">
              <a:defRPr sz="1200"/>
            </a:lvl1pPr>
          </a:lstStyle>
          <a:p>
            <a:r>
              <a:rPr lang="en-GB" smtClean="0"/>
              <a:t>DVP&amp;R System Guide/ ITC/PR /</a:t>
            </a:r>
            <a:fld id="{A9B1A91E-E328-4715-A082-08461B98BB62}" type="datetime4">
              <a:rPr lang="en-GB" smtClean="0"/>
              <a:pPr/>
              <a:t>02 November 2020</a:t>
            </a:fld>
            <a:r>
              <a:rPr lang="en-GB" smtClean="0"/>
              <a:t>/</a:t>
            </a:r>
            <a:endParaRPr lang="en-GB" dirty="0" smtClean="0"/>
          </a:p>
        </p:txBody>
      </p:sp>
    </p:spTree>
    <p:extLst>
      <p:ext uri="{BB962C8B-B14F-4D97-AF65-F5344CB8AC3E}">
        <p14:creationId xmlns:p14="http://schemas.microsoft.com/office/powerpoint/2010/main" val="217068526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82" userDrawn="1">
          <p15:clr>
            <a:srgbClr val="FBAE40"/>
          </p15:clr>
        </p15:guide>
        <p15:guide id="2" orient="horz" pos="402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Headline 2 lin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9999" y="286048"/>
            <a:ext cx="10936799" cy="684000"/>
          </a:xfrm>
        </p:spPr>
        <p:txBody>
          <a:bodyPr/>
          <a:lstStyle/>
          <a:p>
            <a:r>
              <a:rPr lang="en-GB" noProof="0" dirty="0" smtClean="0"/>
              <a:t>Headline in CorpoS (Body) 35 pt.</a:t>
            </a:r>
            <a:endParaRPr lang="en-GB"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a:t>
            </a:fld>
            <a:endParaRPr lang="en-GB" dirty="0"/>
          </a:p>
        </p:txBody>
      </p:sp>
      <p:sp>
        <p:nvSpPr>
          <p:cNvPr id="5" name="Footer Placeholder 2"/>
          <p:cNvSpPr>
            <a:spLocks noGrp="1"/>
          </p:cNvSpPr>
          <p:nvPr>
            <p:ph type="ftr" sz="quarter" idx="3"/>
          </p:nvPr>
        </p:nvSpPr>
        <p:spPr>
          <a:xfrm>
            <a:off x="2879999" y="6566400"/>
            <a:ext cx="8125200" cy="216000"/>
          </a:xfrm>
          <a:prstGeom prst="rect">
            <a:avLst/>
          </a:prstGeom>
        </p:spPr>
        <p:txBody>
          <a:bodyPr anchor="b"/>
          <a:lstStyle>
            <a:lvl1pPr algn="r">
              <a:defRPr sz="1200"/>
            </a:lvl1pPr>
          </a:lstStyle>
          <a:p>
            <a:r>
              <a:rPr lang="en-GB" smtClean="0"/>
              <a:t>DVP&amp;R System Guide/ ITC/PR /</a:t>
            </a:r>
            <a:fld id="{A9B1A91E-E328-4715-A082-08461B98BB62}" type="datetime4">
              <a:rPr lang="en-GB" smtClean="0"/>
              <a:pPr/>
              <a:t>02 November 2020</a:t>
            </a:fld>
            <a:r>
              <a:rPr lang="en-GB" smtClean="0"/>
              <a:t>/</a:t>
            </a:r>
            <a:endParaRPr lang="en-GB" dirty="0" smtClean="0"/>
          </a:p>
        </p:txBody>
      </p:sp>
    </p:spTree>
    <p:extLst>
      <p:ext uri="{BB962C8B-B14F-4D97-AF65-F5344CB8AC3E}">
        <p14:creationId xmlns:p14="http://schemas.microsoft.com/office/powerpoint/2010/main" val="144233496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020" userDrawn="1">
          <p15:clr>
            <a:srgbClr val="FBAE40"/>
          </p15:clr>
        </p15:guide>
        <p15:guide id="2" orient="horz" pos="18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 Title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4" name="Regieanweisungen"/>
          <p:cNvGrpSpPr/>
          <p:nvPr userDrawn="1"/>
        </p:nvGrpSpPr>
        <p:grpSpPr>
          <a:xfrm>
            <a:off x="-2088000" y="-468000"/>
            <a:ext cx="13654799" cy="7794000"/>
            <a:chOff x="-2088000" y="-468000"/>
            <a:chExt cx="13654799" cy="7794000"/>
          </a:xfrm>
        </p:grpSpPr>
        <p:sp>
          <p:nvSpPr>
            <p:cNvPr id="15" name="Hilfslinien"/>
            <p:cNvSpPr txBox="1"/>
            <p:nvPr userDrawn="1"/>
          </p:nvSpPr>
          <p:spPr>
            <a:xfrm rot="10800000" flipH="1" flipV="1">
              <a:off x="630445" y="-468000"/>
              <a:ext cx="10936354" cy="360000"/>
            </a:xfrm>
            <a:prstGeom prst="rect">
              <a:avLst/>
            </a:prstGeom>
            <a:noFill/>
            <a:ln w="12700">
              <a:noFill/>
            </a:ln>
          </p:spPr>
          <p:txBody>
            <a:bodyPr vert="horz" wrap="square" lIns="0" tIns="0" rIns="0" bIns="0" rtlCol="0" anchor="b"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ctr" defTabSz="104290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chemeClr val="accent5"/>
                  </a:solidFill>
                  <a:effectLst/>
                  <a:uLnTx/>
                  <a:uFillTx/>
                  <a:latin typeface="+mn-lt"/>
                  <a:ea typeface="+mn-ea"/>
                  <a:cs typeface="+mn-cs"/>
                </a:rPr>
                <a:t>Show guides via menu bar: View // Show // tick Guides</a:t>
              </a:r>
            </a:p>
          </p:txBody>
        </p:sp>
        <p:sp>
          <p:nvSpPr>
            <p:cNvPr id="16" name="Fußzeile"/>
            <p:cNvSpPr txBox="1"/>
            <p:nvPr userDrawn="1"/>
          </p:nvSpPr>
          <p:spPr>
            <a:xfrm rot="10800000" flipH="1" flipV="1">
              <a:off x="2879999" y="6966000"/>
              <a:ext cx="8125200" cy="360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1042909" rtl="0" eaLnBrk="1" fontAlgn="auto" latinLnBrk="0" hangingPunct="1">
                <a:lnSpc>
                  <a:spcPct val="100000"/>
                </a:lnSpc>
                <a:spcBef>
                  <a:spcPts val="0"/>
                </a:spcBef>
                <a:spcAft>
                  <a:spcPts val="0"/>
                </a:spcAft>
                <a:buClrTx/>
                <a:buSzTx/>
                <a:buFontTx/>
                <a:buNone/>
                <a:tabLst/>
                <a:defRPr/>
              </a:pPr>
              <a:r>
                <a:rPr lang="en-GB" sz="1100" b="0" baseline="0" dirty="0" smtClean="0">
                  <a:solidFill>
                    <a:schemeClr val="accent5"/>
                  </a:solidFill>
                  <a:latin typeface="+mn-lt"/>
                </a:rPr>
                <a:t>Adjust footer (per slide or for several/all slides) via menu bar: Insert // Text // Header &amp; Footer</a:t>
              </a:r>
            </a:p>
          </p:txBody>
        </p:sp>
        <p:grpSp>
          <p:nvGrpSpPr>
            <p:cNvPr id="27" name="Hinweise links"/>
            <p:cNvGrpSpPr/>
            <p:nvPr userDrawn="1"/>
          </p:nvGrpSpPr>
          <p:grpSpPr>
            <a:xfrm>
              <a:off x="-2088000" y="0"/>
              <a:ext cx="1980000" cy="3528000"/>
              <a:chOff x="-2088000" y="0"/>
              <a:chExt cx="1980000" cy="3528000"/>
            </a:xfrm>
          </p:grpSpPr>
          <p:sp>
            <p:nvSpPr>
              <p:cNvPr id="29" name="Folie Wechsel/Zurücksetzen/Textebenen"/>
              <p:cNvSpPr txBox="1"/>
              <p:nvPr userDrawn="1"/>
            </p:nvSpPr>
            <p:spPr>
              <a:xfrm rot="10800000" flipH="1" flipV="1">
                <a:off x="-2088000" y="0"/>
                <a:ext cx="1980000" cy="3528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indent="0" algn="r">
                  <a:lnSpc>
                    <a:spcPct val="100000"/>
                  </a:lnSpc>
                  <a:spcBef>
                    <a:spcPts val="0"/>
                  </a:spcBef>
                  <a:spcAft>
                    <a:spcPts val="0"/>
                  </a:spcAft>
                </a:pPr>
                <a:r>
                  <a:rPr lang="en-GB" sz="1100" b="0" baseline="0" noProof="0" dirty="0" smtClean="0">
                    <a:solidFill>
                      <a:schemeClr val="accent5"/>
                    </a:solidFill>
                    <a:latin typeface="+mn-lt"/>
                  </a:rPr>
                  <a:t>Reset the slide back to its </a:t>
                </a:r>
              </a:p>
              <a:p>
                <a:pPr indent="0" algn="r">
                  <a:lnSpc>
                    <a:spcPct val="100000"/>
                  </a:lnSpc>
                  <a:spcBef>
                    <a:spcPts val="0"/>
                  </a:spcBef>
                  <a:spcAft>
                    <a:spcPts val="0"/>
                  </a:spcAft>
                </a:pPr>
                <a:r>
                  <a:rPr lang="en-GB" sz="1100" b="0" baseline="0" noProof="0" dirty="0" smtClean="0">
                    <a:solidFill>
                      <a:schemeClr val="accent5"/>
                    </a:solidFill>
                    <a:latin typeface="+mn-lt"/>
                  </a:rPr>
                  <a:t>original form 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Reset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slide layout </a:t>
                </a:r>
              </a:p>
              <a:p>
                <a:pPr indent="0" algn="r">
                  <a:lnSpc>
                    <a:spcPct val="100000"/>
                  </a:lnSpc>
                  <a:spcBef>
                    <a:spcPts val="0"/>
                  </a:spcBef>
                  <a:spcAft>
                    <a:spcPts val="0"/>
                  </a:spcAft>
                </a:pPr>
                <a:r>
                  <a:rPr lang="en-GB" sz="1100" b="0" baseline="0" noProof="0" dirty="0" smtClean="0">
                    <a:solidFill>
                      <a:schemeClr val="accent5"/>
                    </a:solidFill>
                    <a:latin typeface="+mn-lt"/>
                  </a:rPr>
                  <a:t>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Layout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text level</a:t>
                </a:r>
              </a:p>
              <a:p>
                <a:pPr indent="0" algn="r">
                  <a:lnSpc>
                    <a:spcPct val="100000"/>
                  </a:lnSpc>
                  <a:spcBef>
                    <a:spcPts val="0"/>
                  </a:spcBef>
                  <a:spcAft>
                    <a:spcPts val="0"/>
                  </a:spcAft>
                </a:pPr>
                <a:r>
                  <a:rPr lang="en-GB" sz="1100" b="0" baseline="0" noProof="0" dirty="0" smtClean="0">
                    <a:solidFill>
                      <a:schemeClr val="accent5"/>
                    </a:solidFill>
                    <a:latin typeface="+mn-lt"/>
                  </a:rPr>
                  <a:t>via menu bar: </a:t>
                </a:r>
                <a:br>
                  <a:rPr lang="en-GB" sz="1100" b="0" baseline="0" noProof="0" dirty="0" smtClean="0">
                    <a:solidFill>
                      <a:schemeClr val="accent5"/>
                    </a:solidFill>
                    <a:latin typeface="+mn-lt"/>
                  </a:rPr>
                </a:br>
                <a:r>
                  <a:rPr lang="en-GB" sz="1100" b="0" baseline="0" noProof="0" dirty="0" smtClean="0">
                    <a:solidFill>
                      <a:schemeClr val="accent5"/>
                    </a:solidFill>
                    <a:latin typeface="+mn-lt"/>
                  </a:rPr>
                  <a:t>Home // Paragraph // Increase/</a:t>
                </a:r>
              </a:p>
              <a:p>
                <a:pPr indent="0" algn="r">
                  <a:lnSpc>
                    <a:spcPct val="100000"/>
                  </a:lnSpc>
                  <a:spcBef>
                    <a:spcPts val="0"/>
                  </a:spcBef>
                  <a:spcAft>
                    <a:spcPts val="0"/>
                  </a:spcAft>
                </a:pPr>
                <a:r>
                  <a:rPr lang="en-GB" sz="1100" b="0" baseline="0" noProof="0" dirty="0" smtClean="0">
                    <a:solidFill>
                      <a:schemeClr val="accent5"/>
                    </a:solidFill>
                    <a:latin typeface="+mn-lt"/>
                  </a:rPr>
                  <a:t>Decrease List Level</a:t>
                </a:r>
              </a:p>
            </p:txBody>
          </p:sp>
          <p:grpSp>
            <p:nvGrpSpPr>
              <p:cNvPr id="30" name="Listenebenen"/>
              <p:cNvGrpSpPr/>
              <p:nvPr userDrawn="1"/>
            </p:nvGrpSpPr>
            <p:grpSpPr>
              <a:xfrm>
                <a:off x="-1692000" y="2232000"/>
                <a:ext cx="1548000" cy="792000"/>
                <a:chOff x="-1692000" y="2160000"/>
                <a:chExt cx="1548000" cy="792000"/>
              </a:xfrm>
            </p:grpSpPr>
            <p:sp>
              <p:nvSpPr>
                <p:cNvPr id="31" name="Text // Listenebene erhöhen"/>
                <p:cNvSpPr txBox="1"/>
                <p:nvPr userDrawn="1"/>
              </p:nvSpPr>
              <p:spPr>
                <a:xfrm>
                  <a:off x="-1692000" y="2160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Increase</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sp>
              <p:nvSpPr>
                <p:cNvPr id="32" name="Text // Listenebene verringern"/>
                <p:cNvSpPr txBox="1"/>
                <p:nvPr userDrawn="1"/>
              </p:nvSpPr>
              <p:spPr>
                <a:xfrm>
                  <a:off x="-1692000" y="2628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Decrease </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pic>
              <p:nvPicPr>
                <p:cNvPr id="33" name="Listenebene erhöhen"/>
                <p:cNvPicPr>
                  <a:picLocks noChangeAspect="1"/>
                </p:cNvPicPr>
                <p:nvPr userDrawn="1"/>
              </p:nvPicPr>
              <p:blipFill>
                <a:blip r:embed="rId3"/>
                <a:stretch>
                  <a:fillRect/>
                </a:stretch>
              </p:blipFill>
              <p:spPr>
                <a:xfrm>
                  <a:off x="-900000" y="2160000"/>
                  <a:ext cx="756000" cy="324000"/>
                </a:xfrm>
                <a:prstGeom prst="rect">
                  <a:avLst/>
                </a:prstGeom>
              </p:spPr>
            </p:pic>
            <p:pic>
              <p:nvPicPr>
                <p:cNvPr id="34" name="Listenebene verringern"/>
                <p:cNvPicPr>
                  <a:picLocks noChangeAspect="1"/>
                </p:cNvPicPr>
                <p:nvPr userDrawn="1"/>
              </p:nvPicPr>
              <p:blipFill>
                <a:blip r:embed="rId4"/>
                <a:stretch>
                  <a:fillRect/>
                </a:stretch>
              </p:blipFill>
              <p:spPr>
                <a:xfrm>
                  <a:off x="-900000" y="2628000"/>
                  <a:ext cx="756000" cy="322369"/>
                </a:xfrm>
                <a:prstGeom prst="rect">
                  <a:avLst/>
                </a:prstGeom>
              </p:spPr>
            </p:pic>
          </p:grpSp>
        </p:grpSp>
      </p:grpSp>
      <p:sp>
        <p:nvSpPr>
          <p:cNvPr id="2" name="Titel 1"/>
          <p:cNvSpPr>
            <a:spLocks noGrp="1"/>
          </p:cNvSpPr>
          <p:nvPr>
            <p:ph type="ctrTitle" hasCustomPrompt="1"/>
          </p:nvPr>
        </p:nvSpPr>
        <p:spPr>
          <a:xfrm>
            <a:off x="630000" y="4609505"/>
            <a:ext cx="10936525" cy="1538883"/>
          </a:xfrm>
        </p:spPr>
        <p:txBody>
          <a:bodyPr wrap="square" anchor="b" anchorCtr="0">
            <a:spAutoFit/>
          </a:bodyPr>
          <a:lstStyle>
            <a:lvl1pPr>
              <a:defRPr baseline="0"/>
            </a:lvl1pPr>
          </a:lstStyle>
          <a:p>
            <a:r>
              <a:rPr lang="en-GB" dirty="0" smtClean="0"/>
              <a:t>Referent’s name: </a:t>
            </a:r>
            <a:r>
              <a:rPr lang="en-GB" noProof="0" dirty="0" smtClean="0"/>
              <a:t>CorpoS </a:t>
            </a:r>
            <a:r>
              <a:rPr lang="en-GB" dirty="0" smtClean="0"/>
              <a:t>(Body) 35 pt.</a:t>
            </a:r>
            <a:br>
              <a:rPr lang="en-GB" dirty="0" smtClean="0"/>
            </a:br>
            <a:r>
              <a:rPr lang="en-GB" dirty="0" smtClean="0"/>
              <a:t>Presentation title in two lines or </a:t>
            </a:r>
            <a:br>
              <a:rPr lang="en-GB" dirty="0" smtClean="0"/>
            </a:br>
            <a:r>
              <a:rPr lang="en-GB" dirty="0" smtClean="0"/>
              <a:t>more lines of text, dd. </a:t>
            </a:r>
            <a:r>
              <a:rPr lang="en-GB" dirty="0" err="1" smtClean="0"/>
              <a:t>mmmm</a:t>
            </a:r>
            <a:r>
              <a:rPr lang="en-GB" dirty="0" smtClean="0"/>
              <a:t> </a:t>
            </a:r>
            <a:r>
              <a:rPr lang="en-GB" dirty="0" err="1" smtClean="0"/>
              <a:t>yyyy</a:t>
            </a:r>
            <a:endParaRPr lang="en-GB" dirty="0"/>
          </a:p>
        </p:txBody>
      </p:sp>
      <p:pic>
        <p:nvPicPr>
          <p:cNvPr id="28" name="Wortmarke DAIMLER" descr="Daimler_RGB_100mm.pn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30000" y="791036"/>
            <a:ext cx="3420000" cy="462835"/>
          </a:xfrm>
          <a:prstGeom prst="rect">
            <a:avLst/>
          </a:prstGeom>
        </p:spPr>
      </p:pic>
    </p:spTree>
    <p:extLst>
      <p:ext uri="{BB962C8B-B14F-4D97-AF65-F5344CB8AC3E}">
        <p14:creationId xmlns:p14="http://schemas.microsoft.com/office/powerpoint/2010/main" val="286858731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3873"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4. Title Log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628650" y="2046288"/>
            <a:ext cx="10937875" cy="1620000"/>
          </a:xfrm>
          <a:custGeom>
            <a:avLst/>
            <a:gdLst>
              <a:gd name="connsiteX0" fmla="*/ 0 w 10937875"/>
              <a:gd name="connsiteY0" fmla="*/ 0 h 1620000"/>
              <a:gd name="connsiteX1" fmla="*/ 10937875 w 10937875"/>
              <a:gd name="connsiteY1" fmla="*/ 0 h 1620000"/>
              <a:gd name="connsiteX2" fmla="*/ 10937875 w 10937875"/>
              <a:gd name="connsiteY2" fmla="*/ 1620000 h 1620000"/>
              <a:gd name="connsiteX3" fmla="*/ 0 w 10937875"/>
              <a:gd name="connsiteY3" fmla="*/ 1620000 h 1620000"/>
              <a:gd name="connsiteX4" fmla="*/ 0 w 10937875"/>
              <a:gd name="connsiteY4" fmla="*/ 0 h 1620000"/>
              <a:gd name="connsiteX0" fmla="*/ 0 w 10937875"/>
              <a:gd name="connsiteY0" fmla="*/ 0 h 1620000"/>
              <a:gd name="connsiteX1" fmla="*/ 10937875 w 10937875"/>
              <a:gd name="connsiteY1" fmla="*/ 0 h 1620000"/>
              <a:gd name="connsiteX2" fmla="*/ 10937875 w 10937875"/>
              <a:gd name="connsiteY2" fmla="*/ 1620000 h 1620000"/>
              <a:gd name="connsiteX3" fmla="*/ 6569541 w 10937875"/>
              <a:gd name="connsiteY3" fmla="*/ 1619979 h 1620000"/>
              <a:gd name="connsiteX4" fmla="*/ 0 w 10937875"/>
              <a:gd name="connsiteY4" fmla="*/ 1620000 h 1620000"/>
              <a:gd name="connsiteX5" fmla="*/ 0 w 10937875"/>
              <a:gd name="connsiteY5" fmla="*/ 0 h 1620000"/>
              <a:gd name="connsiteX0" fmla="*/ 0 w 10937875"/>
              <a:gd name="connsiteY0" fmla="*/ 0 h 1620000"/>
              <a:gd name="connsiteX1" fmla="*/ 10937875 w 10937875"/>
              <a:gd name="connsiteY1" fmla="*/ 0 h 1620000"/>
              <a:gd name="connsiteX2" fmla="*/ 10937860 w 10937875"/>
              <a:gd name="connsiteY2" fmla="*/ 1242952 h 1620000"/>
              <a:gd name="connsiteX3" fmla="*/ 10937875 w 10937875"/>
              <a:gd name="connsiteY3" fmla="*/ 1620000 h 1620000"/>
              <a:gd name="connsiteX4" fmla="*/ 6569541 w 10937875"/>
              <a:gd name="connsiteY4" fmla="*/ 1619979 h 1620000"/>
              <a:gd name="connsiteX5" fmla="*/ 0 w 10937875"/>
              <a:gd name="connsiteY5" fmla="*/ 1620000 h 1620000"/>
              <a:gd name="connsiteX6" fmla="*/ 0 w 10937875"/>
              <a:gd name="connsiteY6" fmla="*/ 0 h 1620000"/>
              <a:gd name="connsiteX0" fmla="*/ 0 w 10937875"/>
              <a:gd name="connsiteY0" fmla="*/ 0 h 1620000"/>
              <a:gd name="connsiteX1" fmla="*/ 10937875 w 10937875"/>
              <a:gd name="connsiteY1" fmla="*/ 0 h 1620000"/>
              <a:gd name="connsiteX2" fmla="*/ 10937860 w 10937875"/>
              <a:gd name="connsiteY2" fmla="*/ 1242952 h 1620000"/>
              <a:gd name="connsiteX3" fmla="*/ 6569541 w 10937875"/>
              <a:gd name="connsiteY3" fmla="*/ 1619979 h 1620000"/>
              <a:gd name="connsiteX4" fmla="*/ 0 w 10937875"/>
              <a:gd name="connsiteY4" fmla="*/ 1620000 h 1620000"/>
              <a:gd name="connsiteX5" fmla="*/ 0 w 10937875"/>
              <a:gd name="connsiteY5" fmla="*/ 0 h 1620000"/>
              <a:gd name="connsiteX0" fmla="*/ 0 w 10937875"/>
              <a:gd name="connsiteY0" fmla="*/ 0 h 1620000"/>
              <a:gd name="connsiteX1" fmla="*/ 10937875 w 10937875"/>
              <a:gd name="connsiteY1" fmla="*/ 0 h 1620000"/>
              <a:gd name="connsiteX2" fmla="*/ 10937860 w 10937875"/>
              <a:gd name="connsiteY2" fmla="*/ 1242952 h 1620000"/>
              <a:gd name="connsiteX3" fmla="*/ 6569541 w 10937875"/>
              <a:gd name="connsiteY3" fmla="*/ 1619979 h 1620000"/>
              <a:gd name="connsiteX4" fmla="*/ 0 w 10937875"/>
              <a:gd name="connsiteY4" fmla="*/ 1620000 h 1620000"/>
              <a:gd name="connsiteX5" fmla="*/ 0 w 10937875"/>
              <a:gd name="connsiteY5" fmla="*/ 0 h 16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37875" h="1620000">
                <a:moveTo>
                  <a:pt x="0" y="0"/>
                </a:moveTo>
                <a:lnTo>
                  <a:pt x="10937875" y="0"/>
                </a:lnTo>
                <a:cubicBezTo>
                  <a:pt x="10937870" y="414317"/>
                  <a:pt x="10937865" y="828635"/>
                  <a:pt x="10937860" y="1242952"/>
                </a:cubicBezTo>
                <a:lnTo>
                  <a:pt x="6569541" y="1619979"/>
                </a:lnTo>
                <a:lnTo>
                  <a:pt x="0" y="1620000"/>
                </a:lnTo>
                <a:lnTo>
                  <a:pt x="0" y="0"/>
                </a:lnTo>
                <a:close/>
              </a:path>
            </a:pathLst>
          </a:custGeom>
        </p:spPr>
        <p:txBody>
          <a:bodyPr wrap="square" anchor="t" anchorCtr="0">
            <a:noAutofit/>
          </a:bodyPr>
          <a:lstStyle>
            <a:lvl1pPr>
              <a:defRPr baseline="0">
                <a:solidFill>
                  <a:schemeClr val="bg1"/>
                </a:solidFill>
              </a:defRPr>
            </a:lvl1pPr>
          </a:lstStyle>
          <a:p>
            <a:r>
              <a:rPr lang="en-GB" dirty="0" smtClean="0"/>
              <a:t>Referent’s name: </a:t>
            </a:r>
            <a:r>
              <a:rPr lang="en-GB" noProof="0" dirty="0" smtClean="0"/>
              <a:t>CorpoS </a:t>
            </a:r>
            <a:r>
              <a:rPr lang="en-GB" dirty="0" smtClean="0"/>
              <a:t>(Body) 35 pt.</a:t>
            </a:r>
            <a:br>
              <a:rPr lang="en-GB" dirty="0" smtClean="0"/>
            </a:br>
            <a:r>
              <a:rPr lang="en-GB" dirty="0" smtClean="0"/>
              <a:t>Presentation title in two or three </a:t>
            </a:r>
            <a:br>
              <a:rPr lang="en-GB" dirty="0" smtClean="0"/>
            </a:br>
            <a:r>
              <a:rPr lang="en-GB" dirty="0" smtClean="0"/>
              <a:t>lines of text, Month </a:t>
            </a:r>
            <a:r>
              <a:rPr lang="en-GB" dirty="0" err="1" smtClean="0"/>
              <a:t>dd</a:t>
            </a:r>
            <a:r>
              <a:rPr lang="en-GB" dirty="0" smtClean="0"/>
              <a:t>, </a:t>
            </a:r>
            <a:r>
              <a:rPr lang="en-GB" dirty="0" err="1" smtClean="0"/>
              <a:t>yyyy</a:t>
            </a:r>
            <a:endParaRPr lang="en-GB" dirty="0"/>
          </a:p>
        </p:txBody>
      </p:sp>
      <p:pic>
        <p:nvPicPr>
          <p:cNvPr id="30" name="Wortmarke DAIMLER" descr="Daimler_RGB_100mm.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0000" y="791036"/>
            <a:ext cx="3420000" cy="462835"/>
          </a:xfrm>
          <a:prstGeom prst="rect">
            <a:avLst/>
          </a:prstGeom>
        </p:spPr>
      </p:pic>
      <p:grpSp>
        <p:nvGrpSpPr>
          <p:cNvPr id="18" name="Trucks"/>
          <p:cNvGrpSpPr/>
          <p:nvPr userDrawn="1"/>
        </p:nvGrpSpPr>
        <p:grpSpPr>
          <a:xfrm>
            <a:off x="554559" y="4762406"/>
            <a:ext cx="11345060" cy="2097182"/>
            <a:chOff x="554559" y="4762406"/>
            <a:chExt cx="11345060" cy="2097182"/>
          </a:xfrm>
        </p:grpSpPr>
        <p:pic>
          <p:nvPicPr>
            <p:cNvPr id="19" name="Logos Trucks" descr="Logoleiste_PPT_2.psd"/>
            <p:cNvPicPr>
              <a:picLocks noChangeAspect="1"/>
            </p:cNvPicPr>
            <p:nvPr userDrawn="1"/>
          </p:nvPicPr>
          <p:blipFill rotWithShape="1">
            <a:blip r:embed="rId4" cstate="print">
              <a:extLst>
                <a:ext uri="{28A0092B-C50C-407E-A947-70E740481C1C}">
                  <a14:useLocalDpi xmlns:a14="http://schemas.microsoft.com/office/drawing/2010/main" val="0"/>
                </a:ext>
              </a:extLst>
            </a:blip>
            <a:srcRect t="-17875" b="-24687"/>
            <a:stretch/>
          </p:blipFill>
          <p:spPr>
            <a:xfrm>
              <a:off x="554559" y="5652985"/>
              <a:ext cx="11345060" cy="1206603"/>
            </a:xfrm>
            <a:prstGeom prst="rect">
              <a:avLst/>
            </a:prstGeom>
          </p:spPr>
        </p:pic>
        <p:sp>
          <p:nvSpPr>
            <p:cNvPr id="20" name="Wortmarke Trucks"/>
            <p:cNvSpPr txBox="1">
              <a:spLocks/>
            </p:cNvSpPr>
            <p:nvPr userDrawn="1"/>
          </p:nvSpPr>
          <p:spPr>
            <a:xfrm>
              <a:off x="630445" y="4762406"/>
              <a:ext cx="10936080" cy="539596"/>
            </a:xfrm>
            <a:prstGeom prst="rect">
              <a:avLst/>
            </a:prstGeom>
          </p:spPr>
          <p:txBody>
            <a:bodyPr vert="horz" wrap="square" lIns="0" tIns="0" rIns="0" bIns="0" rtlCol="0" anchor="t" anchorCtr="0">
              <a:noAutofit/>
            </a:bodyPr>
            <a:lstStyle>
              <a:lvl1pPr marL="0" indent="0" algn="l" defTabSz="1088959" rtl="0" eaLnBrk="1" latinLnBrk="0" hangingPunct="1">
                <a:lnSpc>
                  <a:spcPts val="4000"/>
                </a:lnSpc>
                <a:spcBef>
                  <a:spcPts val="0"/>
                </a:spcBef>
                <a:buFont typeface="Arial" panose="020B0604020202020204" pitchFamily="34" charset="0"/>
                <a:buNone/>
                <a:defRPr sz="3500" kern="1200" baseline="0">
                  <a:solidFill>
                    <a:schemeClr val="bg1"/>
                  </a:solidFill>
                  <a:latin typeface="+mn-lt"/>
                  <a:ea typeface="+mj-ea"/>
                  <a:cs typeface="+mj-cs"/>
                </a:defRPr>
              </a:lvl1pPr>
            </a:lstStyle>
            <a:p>
              <a:r>
                <a:rPr lang="en-GB" dirty="0" smtClean="0">
                  <a:solidFill>
                    <a:schemeClr val="tx1"/>
                  </a:solidFill>
                  <a:latin typeface="+mn-lt"/>
                </a:rPr>
                <a:t>Daimler Trucks</a:t>
              </a:r>
              <a:endParaRPr lang="en-GB" dirty="0">
                <a:solidFill>
                  <a:schemeClr val="tx1"/>
                </a:solidFill>
                <a:latin typeface="+mn-lt"/>
              </a:endParaRPr>
            </a:p>
          </p:txBody>
        </p:sp>
      </p:grpSp>
    </p:spTree>
    <p:extLst>
      <p:ext uri="{BB962C8B-B14F-4D97-AF65-F5344CB8AC3E}">
        <p14:creationId xmlns:p14="http://schemas.microsoft.com/office/powerpoint/2010/main" val="71427305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128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 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5" name="Regieanweisungen"/>
          <p:cNvGrpSpPr/>
          <p:nvPr userDrawn="1"/>
        </p:nvGrpSpPr>
        <p:grpSpPr>
          <a:xfrm>
            <a:off x="-2088000" y="-468000"/>
            <a:ext cx="13654799" cy="7794000"/>
            <a:chOff x="-2088000" y="-468000"/>
            <a:chExt cx="13654799" cy="7794000"/>
          </a:xfrm>
        </p:grpSpPr>
        <p:sp>
          <p:nvSpPr>
            <p:cNvPr id="16" name="Hilfslinien"/>
            <p:cNvSpPr txBox="1"/>
            <p:nvPr userDrawn="1"/>
          </p:nvSpPr>
          <p:spPr>
            <a:xfrm rot="10800000" flipH="1" flipV="1">
              <a:off x="630445" y="-468000"/>
              <a:ext cx="10936354" cy="360000"/>
            </a:xfrm>
            <a:prstGeom prst="rect">
              <a:avLst/>
            </a:prstGeom>
            <a:noFill/>
            <a:ln w="12700">
              <a:noFill/>
            </a:ln>
          </p:spPr>
          <p:txBody>
            <a:bodyPr vert="horz" wrap="square" lIns="0" tIns="0" rIns="0" bIns="0" rtlCol="0" anchor="b"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ctr" defTabSz="104290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chemeClr val="accent5"/>
                  </a:solidFill>
                  <a:effectLst/>
                  <a:uLnTx/>
                  <a:uFillTx/>
                  <a:latin typeface="+mn-lt"/>
                  <a:ea typeface="+mn-ea"/>
                  <a:cs typeface="+mn-cs"/>
                </a:rPr>
                <a:t>Show guides via menu bar: View // Show // tick Guides</a:t>
              </a:r>
            </a:p>
          </p:txBody>
        </p:sp>
        <p:sp>
          <p:nvSpPr>
            <p:cNvPr id="17" name="Fußzeile"/>
            <p:cNvSpPr txBox="1"/>
            <p:nvPr userDrawn="1"/>
          </p:nvSpPr>
          <p:spPr>
            <a:xfrm rot="10800000" flipH="1" flipV="1">
              <a:off x="2879999" y="6966000"/>
              <a:ext cx="8125200" cy="360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1042909" rtl="0" eaLnBrk="1" fontAlgn="auto" latinLnBrk="0" hangingPunct="1">
                <a:lnSpc>
                  <a:spcPct val="100000"/>
                </a:lnSpc>
                <a:spcBef>
                  <a:spcPts val="0"/>
                </a:spcBef>
                <a:spcAft>
                  <a:spcPts val="0"/>
                </a:spcAft>
                <a:buClrTx/>
                <a:buSzTx/>
                <a:buFontTx/>
                <a:buNone/>
                <a:tabLst/>
                <a:defRPr/>
              </a:pPr>
              <a:r>
                <a:rPr lang="en-GB" sz="1100" b="0" baseline="0" dirty="0" smtClean="0">
                  <a:solidFill>
                    <a:schemeClr val="accent5"/>
                  </a:solidFill>
                  <a:latin typeface="+mn-lt"/>
                </a:rPr>
                <a:t>Adjust footer (per slide or for several/all slides) via menu bar: Insert // Text // Header &amp; Footer</a:t>
              </a:r>
            </a:p>
          </p:txBody>
        </p:sp>
        <p:grpSp>
          <p:nvGrpSpPr>
            <p:cNvPr id="28" name="Hinweise links"/>
            <p:cNvGrpSpPr/>
            <p:nvPr userDrawn="1"/>
          </p:nvGrpSpPr>
          <p:grpSpPr>
            <a:xfrm>
              <a:off x="-2088000" y="0"/>
              <a:ext cx="1980000" cy="3528000"/>
              <a:chOff x="-2088000" y="0"/>
              <a:chExt cx="1980000" cy="3528000"/>
            </a:xfrm>
          </p:grpSpPr>
          <p:sp>
            <p:nvSpPr>
              <p:cNvPr id="29" name="Folie Wechsel/Zurücksetzen/Textebenen"/>
              <p:cNvSpPr txBox="1"/>
              <p:nvPr userDrawn="1"/>
            </p:nvSpPr>
            <p:spPr>
              <a:xfrm rot="10800000" flipH="1" flipV="1">
                <a:off x="-2088000" y="0"/>
                <a:ext cx="1980000" cy="3528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indent="0" algn="r">
                  <a:lnSpc>
                    <a:spcPct val="100000"/>
                  </a:lnSpc>
                  <a:spcBef>
                    <a:spcPts val="0"/>
                  </a:spcBef>
                  <a:spcAft>
                    <a:spcPts val="0"/>
                  </a:spcAft>
                </a:pPr>
                <a:r>
                  <a:rPr lang="en-GB" sz="1100" b="0" baseline="0" noProof="0" dirty="0" smtClean="0">
                    <a:solidFill>
                      <a:schemeClr val="accent5"/>
                    </a:solidFill>
                    <a:latin typeface="+mn-lt"/>
                  </a:rPr>
                  <a:t>Reset the slide back to its </a:t>
                </a:r>
              </a:p>
              <a:p>
                <a:pPr indent="0" algn="r">
                  <a:lnSpc>
                    <a:spcPct val="100000"/>
                  </a:lnSpc>
                  <a:spcBef>
                    <a:spcPts val="0"/>
                  </a:spcBef>
                  <a:spcAft>
                    <a:spcPts val="0"/>
                  </a:spcAft>
                </a:pPr>
                <a:r>
                  <a:rPr lang="en-GB" sz="1100" b="0" baseline="0" noProof="0" dirty="0" smtClean="0">
                    <a:solidFill>
                      <a:schemeClr val="accent5"/>
                    </a:solidFill>
                    <a:latin typeface="+mn-lt"/>
                  </a:rPr>
                  <a:t>original form 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Reset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slide layout </a:t>
                </a:r>
              </a:p>
              <a:p>
                <a:pPr indent="0" algn="r">
                  <a:lnSpc>
                    <a:spcPct val="100000"/>
                  </a:lnSpc>
                  <a:spcBef>
                    <a:spcPts val="0"/>
                  </a:spcBef>
                  <a:spcAft>
                    <a:spcPts val="0"/>
                  </a:spcAft>
                </a:pPr>
                <a:r>
                  <a:rPr lang="en-GB" sz="1100" b="0" baseline="0" noProof="0" dirty="0" smtClean="0">
                    <a:solidFill>
                      <a:schemeClr val="accent5"/>
                    </a:solidFill>
                    <a:latin typeface="+mn-lt"/>
                  </a:rPr>
                  <a:t>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Layout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text level</a:t>
                </a:r>
              </a:p>
              <a:p>
                <a:pPr indent="0" algn="r">
                  <a:lnSpc>
                    <a:spcPct val="100000"/>
                  </a:lnSpc>
                  <a:spcBef>
                    <a:spcPts val="0"/>
                  </a:spcBef>
                  <a:spcAft>
                    <a:spcPts val="0"/>
                  </a:spcAft>
                </a:pPr>
                <a:r>
                  <a:rPr lang="en-GB" sz="1100" b="0" baseline="0" noProof="0" dirty="0" smtClean="0">
                    <a:solidFill>
                      <a:schemeClr val="accent5"/>
                    </a:solidFill>
                    <a:latin typeface="+mn-lt"/>
                  </a:rPr>
                  <a:t>via menu bar: </a:t>
                </a:r>
                <a:br>
                  <a:rPr lang="en-GB" sz="1100" b="0" baseline="0" noProof="0" dirty="0" smtClean="0">
                    <a:solidFill>
                      <a:schemeClr val="accent5"/>
                    </a:solidFill>
                    <a:latin typeface="+mn-lt"/>
                  </a:rPr>
                </a:br>
                <a:r>
                  <a:rPr lang="en-GB" sz="1100" b="0" baseline="0" noProof="0" dirty="0" smtClean="0">
                    <a:solidFill>
                      <a:schemeClr val="accent5"/>
                    </a:solidFill>
                    <a:latin typeface="+mn-lt"/>
                  </a:rPr>
                  <a:t>Home // Paragraph // Increase/</a:t>
                </a:r>
              </a:p>
              <a:p>
                <a:pPr indent="0" algn="r">
                  <a:lnSpc>
                    <a:spcPct val="100000"/>
                  </a:lnSpc>
                  <a:spcBef>
                    <a:spcPts val="0"/>
                  </a:spcBef>
                  <a:spcAft>
                    <a:spcPts val="0"/>
                  </a:spcAft>
                </a:pPr>
                <a:r>
                  <a:rPr lang="en-GB" sz="1100" b="0" baseline="0" noProof="0" dirty="0" smtClean="0">
                    <a:solidFill>
                      <a:schemeClr val="accent5"/>
                    </a:solidFill>
                    <a:latin typeface="+mn-lt"/>
                  </a:rPr>
                  <a:t>Decrease List Level</a:t>
                </a:r>
              </a:p>
            </p:txBody>
          </p:sp>
          <p:grpSp>
            <p:nvGrpSpPr>
              <p:cNvPr id="31" name="Listenebenen"/>
              <p:cNvGrpSpPr/>
              <p:nvPr userDrawn="1"/>
            </p:nvGrpSpPr>
            <p:grpSpPr>
              <a:xfrm>
                <a:off x="-1692000" y="2232000"/>
                <a:ext cx="1548000" cy="792000"/>
                <a:chOff x="-1692000" y="2160000"/>
                <a:chExt cx="1548000" cy="792000"/>
              </a:xfrm>
            </p:grpSpPr>
            <p:sp>
              <p:nvSpPr>
                <p:cNvPr id="32" name="Text // Listenebene erhöhen"/>
                <p:cNvSpPr txBox="1"/>
                <p:nvPr userDrawn="1"/>
              </p:nvSpPr>
              <p:spPr>
                <a:xfrm>
                  <a:off x="-1692000" y="2160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Increase</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sp>
              <p:nvSpPr>
                <p:cNvPr id="33" name="Text // Listenebene verringern"/>
                <p:cNvSpPr txBox="1"/>
                <p:nvPr userDrawn="1"/>
              </p:nvSpPr>
              <p:spPr>
                <a:xfrm>
                  <a:off x="-1692000" y="2628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Decrease </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pic>
              <p:nvPicPr>
                <p:cNvPr id="34" name="Listenebene erhöhen"/>
                <p:cNvPicPr>
                  <a:picLocks noChangeAspect="1"/>
                </p:cNvPicPr>
                <p:nvPr userDrawn="1"/>
              </p:nvPicPr>
              <p:blipFill>
                <a:blip r:embed="rId3"/>
                <a:stretch>
                  <a:fillRect/>
                </a:stretch>
              </p:blipFill>
              <p:spPr>
                <a:xfrm>
                  <a:off x="-900000" y="2160000"/>
                  <a:ext cx="756000" cy="324000"/>
                </a:xfrm>
                <a:prstGeom prst="rect">
                  <a:avLst/>
                </a:prstGeom>
              </p:spPr>
            </p:pic>
            <p:pic>
              <p:nvPicPr>
                <p:cNvPr id="35" name="Listenebene verringern"/>
                <p:cNvPicPr>
                  <a:picLocks noChangeAspect="1"/>
                </p:cNvPicPr>
                <p:nvPr userDrawn="1"/>
              </p:nvPicPr>
              <p:blipFill>
                <a:blip r:embed="rId4"/>
                <a:stretch>
                  <a:fillRect/>
                </a:stretch>
              </p:blipFill>
              <p:spPr>
                <a:xfrm>
                  <a:off x="-900000" y="2628000"/>
                  <a:ext cx="756000" cy="322369"/>
                </a:xfrm>
                <a:prstGeom prst="rect">
                  <a:avLst/>
                </a:prstGeom>
              </p:spPr>
            </p:pic>
          </p:grpSp>
        </p:grpSp>
      </p:grpSp>
      <p:sp>
        <p:nvSpPr>
          <p:cNvPr id="4" name="Picture Placeholder 3"/>
          <p:cNvSpPr>
            <a:spLocks noGrp="1"/>
          </p:cNvSpPr>
          <p:nvPr>
            <p:ph type="pic" sz="quarter" idx="10" hasCustomPrompt="1"/>
          </p:nvPr>
        </p:nvSpPr>
        <p:spPr bwMode="auto">
          <a:xfrm>
            <a:off x="-2381" y="3429794"/>
            <a:ext cx="12199180" cy="3429794"/>
          </a:xfrm>
          <a:custGeom>
            <a:avLst/>
            <a:gdLst>
              <a:gd name="connsiteX0" fmla="*/ 0 w 12196799"/>
              <a:gd name="connsiteY0" fmla="*/ 0 h 3429794"/>
              <a:gd name="connsiteX1" fmla="*/ 12196799 w 12196799"/>
              <a:gd name="connsiteY1" fmla="*/ 0 h 3429794"/>
              <a:gd name="connsiteX2" fmla="*/ 12196799 w 12196799"/>
              <a:gd name="connsiteY2" fmla="*/ 3429794 h 3429794"/>
              <a:gd name="connsiteX3" fmla="*/ 0 w 12196799"/>
              <a:gd name="connsiteY3" fmla="*/ 3429794 h 3429794"/>
              <a:gd name="connsiteX4" fmla="*/ 0 w 12196799"/>
              <a:gd name="connsiteY4" fmla="*/ 0 h 3429794"/>
              <a:gd name="connsiteX0" fmla="*/ 2381 w 12199180"/>
              <a:gd name="connsiteY0" fmla="*/ 0 h 3429794"/>
              <a:gd name="connsiteX1" fmla="*/ 12199180 w 12199180"/>
              <a:gd name="connsiteY1" fmla="*/ 0 h 3429794"/>
              <a:gd name="connsiteX2" fmla="*/ 12199180 w 12199180"/>
              <a:gd name="connsiteY2" fmla="*/ 3429794 h 3429794"/>
              <a:gd name="connsiteX3" fmla="*/ 2381 w 12199180"/>
              <a:gd name="connsiteY3" fmla="*/ 3429794 h 3429794"/>
              <a:gd name="connsiteX4" fmla="*/ 0 w 12199180"/>
              <a:gd name="connsiteY4" fmla="*/ 1070769 h 3429794"/>
              <a:gd name="connsiteX5" fmla="*/ 2381 w 12199180"/>
              <a:gd name="connsiteY5" fmla="*/ 0 h 3429794"/>
              <a:gd name="connsiteX0" fmla="*/ 0 w 12199180"/>
              <a:gd name="connsiteY0" fmla="*/ 1167730 h 3526755"/>
              <a:gd name="connsiteX1" fmla="*/ 12199180 w 12199180"/>
              <a:gd name="connsiteY1" fmla="*/ 96961 h 3526755"/>
              <a:gd name="connsiteX2" fmla="*/ 12199180 w 12199180"/>
              <a:gd name="connsiteY2" fmla="*/ 3526755 h 3526755"/>
              <a:gd name="connsiteX3" fmla="*/ 2381 w 12199180"/>
              <a:gd name="connsiteY3" fmla="*/ 3526755 h 3526755"/>
              <a:gd name="connsiteX4" fmla="*/ 0 w 12199180"/>
              <a:gd name="connsiteY4" fmla="*/ 1167730 h 3526755"/>
              <a:gd name="connsiteX0" fmla="*/ 0 w 12199180"/>
              <a:gd name="connsiteY0" fmla="*/ 1070769 h 3429794"/>
              <a:gd name="connsiteX1" fmla="*/ 12199180 w 12199180"/>
              <a:gd name="connsiteY1" fmla="*/ 0 h 3429794"/>
              <a:gd name="connsiteX2" fmla="*/ 12199180 w 12199180"/>
              <a:gd name="connsiteY2" fmla="*/ 3429794 h 3429794"/>
              <a:gd name="connsiteX3" fmla="*/ 2381 w 12199180"/>
              <a:gd name="connsiteY3" fmla="*/ 3429794 h 3429794"/>
              <a:gd name="connsiteX4" fmla="*/ 0 w 12199180"/>
              <a:gd name="connsiteY4" fmla="*/ 1070769 h 3429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9180" h="3429794">
                <a:moveTo>
                  <a:pt x="0" y="1070769"/>
                </a:moveTo>
                <a:lnTo>
                  <a:pt x="12199180" y="0"/>
                </a:lnTo>
                <a:lnTo>
                  <a:pt x="12199180" y="3429794"/>
                </a:lnTo>
                <a:lnTo>
                  <a:pt x="2381" y="3429794"/>
                </a:lnTo>
                <a:cubicBezTo>
                  <a:pt x="1587" y="2643452"/>
                  <a:pt x="794" y="1857111"/>
                  <a:pt x="0" y="1070769"/>
                </a:cubicBezTo>
                <a:close/>
              </a:path>
            </a:pathLst>
          </a:custGeom>
          <a:no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2" name="Titel 1"/>
          <p:cNvSpPr>
            <a:spLocks noGrp="1"/>
          </p:cNvSpPr>
          <p:nvPr>
            <p:ph type="ctrTitle" hasCustomPrompt="1"/>
          </p:nvPr>
        </p:nvSpPr>
        <p:spPr>
          <a:xfrm>
            <a:off x="628650" y="2046288"/>
            <a:ext cx="10937875" cy="1620000"/>
          </a:xfrm>
          <a:custGeom>
            <a:avLst/>
            <a:gdLst>
              <a:gd name="connsiteX0" fmla="*/ 0 w 10937875"/>
              <a:gd name="connsiteY0" fmla="*/ 0 h 1620000"/>
              <a:gd name="connsiteX1" fmla="*/ 10937875 w 10937875"/>
              <a:gd name="connsiteY1" fmla="*/ 0 h 1620000"/>
              <a:gd name="connsiteX2" fmla="*/ 10937875 w 10937875"/>
              <a:gd name="connsiteY2" fmla="*/ 1620000 h 1620000"/>
              <a:gd name="connsiteX3" fmla="*/ 0 w 10937875"/>
              <a:gd name="connsiteY3" fmla="*/ 1620000 h 1620000"/>
              <a:gd name="connsiteX4" fmla="*/ 0 w 10937875"/>
              <a:gd name="connsiteY4" fmla="*/ 0 h 1620000"/>
              <a:gd name="connsiteX0" fmla="*/ 0 w 10937875"/>
              <a:gd name="connsiteY0" fmla="*/ 0 h 1620000"/>
              <a:gd name="connsiteX1" fmla="*/ 10937875 w 10937875"/>
              <a:gd name="connsiteY1" fmla="*/ 0 h 1620000"/>
              <a:gd name="connsiteX2" fmla="*/ 10937875 w 10937875"/>
              <a:gd name="connsiteY2" fmla="*/ 1620000 h 1620000"/>
              <a:gd name="connsiteX3" fmla="*/ 6569541 w 10937875"/>
              <a:gd name="connsiteY3" fmla="*/ 1619979 h 1620000"/>
              <a:gd name="connsiteX4" fmla="*/ 0 w 10937875"/>
              <a:gd name="connsiteY4" fmla="*/ 1620000 h 1620000"/>
              <a:gd name="connsiteX5" fmla="*/ 0 w 10937875"/>
              <a:gd name="connsiteY5" fmla="*/ 0 h 1620000"/>
              <a:gd name="connsiteX0" fmla="*/ 0 w 10937875"/>
              <a:gd name="connsiteY0" fmla="*/ 0 h 1620000"/>
              <a:gd name="connsiteX1" fmla="*/ 10937875 w 10937875"/>
              <a:gd name="connsiteY1" fmla="*/ 0 h 1620000"/>
              <a:gd name="connsiteX2" fmla="*/ 10937860 w 10937875"/>
              <a:gd name="connsiteY2" fmla="*/ 1242952 h 1620000"/>
              <a:gd name="connsiteX3" fmla="*/ 10937875 w 10937875"/>
              <a:gd name="connsiteY3" fmla="*/ 1620000 h 1620000"/>
              <a:gd name="connsiteX4" fmla="*/ 6569541 w 10937875"/>
              <a:gd name="connsiteY4" fmla="*/ 1619979 h 1620000"/>
              <a:gd name="connsiteX5" fmla="*/ 0 w 10937875"/>
              <a:gd name="connsiteY5" fmla="*/ 1620000 h 1620000"/>
              <a:gd name="connsiteX6" fmla="*/ 0 w 10937875"/>
              <a:gd name="connsiteY6" fmla="*/ 0 h 1620000"/>
              <a:gd name="connsiteX0" fmla="*/ 0 w 10937875"/>
              <a:gd name="connsiteY0" fmla="*/ 0 h 1620000"/>
              <a:gd name="connsiteX1" fmla="*/ 10937875 w 10937875"/>
              <a:gd name="connsiteY1" fmla="*/ 0 h 1620000"/>
              <a:gd name="connsiteX2" fmla="*/ 10937860 w 10937875"/>
              <a:gd name="connsiteY2" fmla="*/ 1242952 h 1620000"/>
              <a:gd name="connsiteX3" fmla="*/ 6569541 w 10937875"/>
              <a:gd name="connsiteY3" fmla="*/ 1619979 h 1620000"/>
              <a:gd name="connsiteX4" fmla="*/ 0 w 10937875"/>
              <a:gd name="connsiteY4" fmla="*/ 1620000 h 1620000"/>
              <a:gd name="connsiteX5" fmla="*/ 0 w 10937875"/>
              <a:gd name="connsiteY5" fmla="*/ 0 h 1620000"/>
              <a:gd name="connsiteX0" fmla="*/ 0 w 10937875"/>
              <a:gd name="connsiteY0" fmla="*/ 0 h 1620000"/>
              <a:gd name="connsiteX1" fmla="*/ 10937875 w 10937875"/>
              <a:gd name="connsiteY1" fmla="*/ 0 h 1620000"/>
              <a:gd name="connsiteX2" fmla="*/ 10937860 w 10937875"/>
              <a:gd name="connsiteY2" fmla="*/ 1242952 h 1620000"/>
              <a:gd name="connsiteX3" fmla="*/ 6569541 w 10937875"/>
              <a:gd name="connsiteY3" fmla="*/ 1619979 h 1620000"/>
              <a:gd name="connsiteX4" fmla="*/ 0 w 10937875"/>
              <a:gd name="connsiteY4" fmla="*/ 1620000 h 1620000"/>
              <a:gd name="connsiteX5" fmla="*/ 0 w 10937875"/>
              <a:gd name="connsiteY5" fmla="*/ 0 h 16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37875" h="1620000">
                <a:moveTo>
                  <a:pt x="0" y="0"/>
                </a:moveTo>
                <a:lnTo>
                  <a:pt x="10937875" y="0"/>
                </a:lnTo>
                <a:cubicBezTo>
                  <a:pt x="10937870" y="414317"/>
                  <a:pt x="10937865" y="828635"/>
                  <a:pt x="10937860" y="1242952"/>
                </a:cubicBezTo>
                <a:lnTo>
                  <a:pt x="6569541" y="1619979"/>
                </a:lnTo>
                <a:lnTo>
                  <a:pt x="0" y="1620000"/>
                </a:lnTo>
                <a:lnTo>
                  <a:pt x="0" y="0"/>
                </a:lnTo>
                <a:close/>
              </a:path>
            </a:pathLst>
          </a:custGeom>
        </p:spPr>
        <p:txBody>
          <a:bodyPr wrap="square" anchor="t" anchorCtr="0">
            <a:noAutofit/>
          </a:bodyPr>
          <a:lstStyle>
            <a:lvl1pPr>
              <a:defRPr baseline="0">
                <a:solidFill>
                  <a:schemeClr val="bg1"/>
                </a:solidFill>
              </a:defRPr>
            </a:lvl1pPr>
          </a:lstStyle>
          <a:p>
            <a:r>
              <a:rPr lang="en-GB" dirty="0" smtClean="0"/>
              <a:t>Referent’s name: </a:t>
            </a:r>
            <a:r>
              <a:rPr lang="en-GB" noProof="0" dirty="0" smtClean="0"/>
              <a:t>CorpoS </a:t>
            </a:r>
            <a:r>
              <a:rPr lang="en-GB" dirty="0" smtClean="0"/>
              <a:t>(Body) 35 pt.</a:t>
            </a:r>
            <a:br>
              <a:rPr lang="en-GB" dirty="0" smtClean="0"/>
            </a:br>
            <a:r>
              <a:rPr lang="en-GB" dirty="0" smtClean="0"/>
              <a:t>Presentation title in two or three </a:t>
            </a:r>
            <a:br>
              <a:rPr lang="en-GB" dirty="0" smtClean="0"/>
            </a:br>
            <a:r>
              <a:rPr lang="en-GB" dirty="0" smtClean="0"/>
              <a:t>lines of text, dd. </a:t>
            </a:r>
            <a:r>
              <a:rPr lang="en-GB" dirty="0" err="1" smtClean="0"/>
              <a:t>mmmm</a:t>
            </a:r>
            <a:r>
              <a:rPr lang="en-GB" dirty="0" smtClean="0"/>
              <a:t> </a:t>
            </a:r>
            <a:r>
              <a:rPr lang="en-GB" dirty="0" err="1" smtClean="0"/>
              <a:t>yyyy</a:t>
            </a:r>
            <a:endParaRPr lang="en-GB" dirty="0"/>
          </a:p>
        </p:txBody>
      </p:sp>
      <p:pic>
        <p:nvPicPr>
          <p:cNvPr id="30" name="Wortmarke DAIMLER" descr="Daimler_RGB_100mm.pn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30000" y="791036"/>
            <a:ext cx="3420000" cy="462835"/>
          </a:xfrm>
          <a:prstGeom prst="rect">
            <a:avLst/>
          </a:prstGeom>
        </p:spPr>
      </p:pic>
    </p:spTree>
    <p:extLst>
      <p:ext uri="{BB962C8B-B14F-4D97-AF65-F5344CB8AC3E}">
        <p14:creationId xmlns:p14="http://schemas.microsoft.com/office/powerpoint/2010/main" val="257932527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128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 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5" name="Regieanweisungen"/>
          <p:cNvGrpSpPr/>
          <p:nvPr userDrawn="1"/>
        </p:nvGrpSpPr>
        <p:grpSpPr>
          <a:xfrm>
            <a:off x="-2088000" y="-468000"/>
            <a:ext cx="13654799" cy="7794000"/>
            <a:chOff x="-2088000" y="-468000"/>
            <a:chExt cx="13654799" cy="7794000"/>
          </a:xfrm>
        </p:grpSpPr>
        <p:sp>
          <p:nvSpPr>
            <p:cNvPr id="16" name="Hilfslinien"/>
            <p:cNvSpPr txBox="1"/>
            <p:nvPr userDrawn="1"/>
          </p:nvSpPr>
          <p:spPr>
            <a:xfrm rot="10800000" flipH="1" flipV="1">
              <a:off x="630445" y="-468000"/>
              <a:ext cx="10936354" cy="360000"/>
            </a:xfrm>
            <a:prstGeom prst="rect">
              <a:avLst/>
            </a:prstGeom>
            <a:noFill/>
            <a:ln w="12700">
              <a:noFill/>
            </a:ln>
          </p:spPr>
          <p:txBody>
            <a:bodyPr vert="horz" wrap="square" lIns="0" tIns="0" rIns="0" bIns="0" rtlCol="0" anchor="b"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ctr" defTabSz="104290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chemeClr val="accent5"/>
                  </a:solidFill>
                  <a:effectLst/>
                  <a:uLnTx/>
                  <a:uFillTx/>
                  <a:latin typeface="+mn-lt"/>
                  <a:ea typeface="+mn-ea"/>
                  <a:cs typeface="+mn-cs"/>
                </a:rPr>
                <a:t>Show guides via menu bar: View // Show // tick Guides</a:t>
              </a:r>
            </a:p>
          </p:txBody>
        </p:sp>
        <p:sp>
          <p:nvSpPr>
            <p:cNvPr id="17" name="Fußzeile"/>
            <p:cNvSpPr txBox="1"/>
            <p:nvPr userDrawn="1"/>
          </p:nvSpPr>
          <p:spPr>
            <a:xfrm rot="10800000" flipH="1" flipV="1">
              <a:off x="2879999" y="6966000"/>
              <a:ext cx="8125200" cy="360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1042909" rtl="0" eaLnBrk="1" fontAlgn="auto" latinLnBrk="0" hangingPunct="1">
                <a:lnSpc>
                  <a:spcPct val="100000"/>
                </a:lnSpc>
                <a:spcBef>
                  <a:spcPts val="0"/>
                </a:spcBef>
                <a:spcAft>
                  <a:spcPts val="0"/>
                </a:spcAft>
                <a:buClrTx/>
                <a:buSzTx/>
                <a:buFontTx/>
                <a:buNone/>
                <a:tabLst/>
                <a:defRPr/>
              </a:pPr>
              <a:r>
                <a:rPr lang="en-GB" sz="1100" b="0" baseline="0" dirty="0" smtClean="0">
                  <a:solidFill>
                    <a:schemeClr val="accent5"/>
                  </a:solidFill>
                  <a:latin typeface="+mn-lt"/>
                </a:rPr>
                <a:t>Adjust footer (per slide or for several/all slides) via menu bar: Insert // Text // Header &amp; Footer</a:t>
              </a:r>
            </a:p>
          </p:txBody>
        </p:sp>
        <p:grpSp>
          <p:nvGrpSpPr>
            <p:cNvPr id="28" name="Hinweise links"/>
            <p:cNvGrpSpPr/>
            <p:nvPr userDrawn="1"/>
          </p:nvGrpSpPr>
          <p:grpSpPr>
            <a:xfrm>
              <a:off x="-2088000" y="0"/>
              <a:ext cx="1980000" cy="3528000"/>
              <a:chOff x="-2088000" y="0"/>
              <a:chExt cx="1980000" cy="3528000"/>
            </a:xfrm>
          </p:grpSpPr>
          <p:sp>
            <p:nvSpPr>
              <p:cNvPr id="29" name="Folie Wechsel/Zurücksetzen/Textebenen"/>
              <p:cNvSpPr txBox="1"/>
              <p:nvPr userDrawn="1"/>
            </p:nvSpPr>
            <p:spPr>
              <a:xfrm rot="10800000" flipH="1" flipV="1">
                <a:off x="-2088000" y="0"/>
                <a:ext cx="1980000" cy="3528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indent="0" algn="r">
                  <a:lnSpc>
                    <a:spcPct val="100000"/>
                  </a:lnSpc>
                  <a:spcBef>
                    <a:spcPts val="0"/>
                  </a:spcBef>
                  <a:spcAft>
                    <a:spcPts val="0"/>
                  </a:spcAft>
                </a:pPr>
                <a:r>
                  <a:rPr lang="en-GB" sz="1100" b="0" baseline="0" noProof="0" dirty="0" smtClean="0">
                    <a:solidFill>
                      <a:schemeClr val="accent5"/>
                    </a:solidFill>
                    <a:latin typeface="+mn-lt"/>
                  </a:rPr>
                  <a:t>Reset the slide back to its </a:t>
                </a:r>
              </a:p>
              <a:p>
                <a:pPr indent="0" algn="r">
                  <a:lnSpc>
                    <a:spcPct val="100000"/>
                  </a:lnSpc>
                  <a:spcBef>
                    <a:spcPts val="0"/>
                  </a:spcBef>
                  <a:spcAft>
                    <a:spcPts val="0"/>
                  </a:spcAft>
                </a:pPr>
                <a:r>
                  <a:rPr lang="en-GB" sz="1100" b="0" baseline="0" noProof="0" dirty="0" smtClean="0">
                    <a:solidFill>
                      <a:schemeClr val="accent5"/>
                    </a:solidFill>
                    <a:latin typeface="+mn-lt"/>
                  </a:rPr>
                  <a:t>original form 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Reset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slide layout </a:t>
                </a:r>
              </a:p>
              <a:p>
                <a:pPr indent="0" algn="r">
                  <a:lnSpc>
                    <a:spcPct val="100000"/>
                  </a:lnSpc>
                  <a:spcBef>
                    <a:spcPts val="0"/>
                  </a:spcBef>
                  <a:spcAft>
                    <a:spcPts val="0"/>
                  </a:spcAft>
                </a:pPr>
                <a:r>
                  <a:rPr lang="en-GB" sz="1100" b="0" baseline="0" noProof="0" dirty="0" smtClean="0">
                    <a:solidFill>
                      <a:schemeClr val="accent5"/>
                    </a:solidFill>
                    <a:latin typeface="+mn-lt"/>
                  </a:rPr>
                  <a:t>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Layout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text level</a:t>
                </a:r>
              </a:p>
              <a:p>
                <a:pPr indent="0" algn="r">
                  <a:lnSpc>
                    <a:spcPct val="100000"/>
                  </a:lnSpc>
                  <a:spcBef>
                    <a:spcPts val="0"/>
                  </a:spcBef>
                  <a:spcAft>
                    <a:spcPts val="0"/>
                  </a:spcAft>
                </a:pPr>
                <a:r>
                  <a:rPr lang="en-GB" sz="1100" b="0" baseline="0" noProof="0" dirty="0" smtClean="0">
                    <a:solidFill>
                      <a:schemeClr val="accent5"/>
                    </a:solidFill>
                    <a:latin typeface="+mn-lt"/>
                  </a:rPr>
                  <a:t>via menu bar: </a:t>
                </a:r>
                <a:br>
                  <a:rPr lang="en-GB" sz="1100" b="0" baseline="0" noProof="0" dirty="0" smtClean="0">
                    <a:solidFill>
                      <a:schemeClr val="accent5"/>
                    </a:solidFill>
                    <a:latin typeface="+mn-lt"/>
                  </a:rPr>
                </a:br>
                <a:r>
                  <a:rPr lang="en-GB" sz="1100" b="0" baseline="0" noProof="0" dirty="0" smtClean="0">
                    <a:solidFill>
                      <a:schemeClr val="accent5"/>
                    </a:solidFill>
                    <a:latin typeface="+mn-lt"/>
                  </a:rPr>
                  <a:t>Home // Paragraph // Increase/</a:t>
                </a:r>
              </a:p>
              <a:p>
                <a:pPr indent="0" algn="r">
                  <a:lnSpc>
                    <a:spcPct val="100000"/>
                  </a:lnSpc>
                  <a:spcBef>
                    <a:spcPts val="0"/>
                  </a:spcBef>
                  <a:spcAft>
                    <a:spcPts val="0"/>
                  </a:spcAft>
                </a:pPr>
                <a:r>
                  <a:rPr lang="en-GB" sz="1100" b="0" baseline="0" noProof="0" dirty="0" smtClean="0">
                    <a:solidFill>
                      <a:schemeClr val="accent5"/>
                    </a:solidFill>
                    <a:latin typeface="+mn-lt"/>
                  </a:rPr>
                  <a:t>Decrease List Level</a:t>
                </a:r>
              </a:p>
            </p:txBody>
          </p:sp>
          <p:grpSp>
            <p:nvGrpSpPr>
              <p:cNvPr id="31" name="Listenebenen"/>
              <p:cNvGrpSpPr/>
              <p:nvPr userDrawn="1"/>
            </p:nvGrpSpPr>
            <p:grpSpPr>
              <a:xfrm>
                <a:off x="-1692000" y="2232000"/>
                <a:ext cx="1548000" cy="792000"/>
                <a:chOff x="-1692000" y="2160000"/>
                <a:chExt cx="1548000" cy="792000"/>
              </a:xfrm>
            </p:grpSpPr>
            <p:sp>
              <p:nvSpPr>
                <p:cNvPr id="32" name="Text // Listenebene erhöhen"/>
                <p:cNvSpPr txBox="1"/>
                <p:nvPr userDrawn="1"/>
              </p:nvSpPr>
              <p:spPr>
                <a:xfrm>
                  <a:off x="-1692000" y="2160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Increase</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sp>
              <p:nvSpPr>
                <p:cNvPr id="33" name="Text // Listenebene verringern"/>
                <p:cNvSpPr txBox="1"/>
                <p:nvPr userDrawn="1"/>
              </p:nvSpPr>
              <p:spPr>
                <a:xfrm>
                  <a:off x="-1692000" y="2628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Decrease </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pic>
              <p:nvPicPr>
                <p:cNvPr id="34" name="Listenebene erhöhen"/>
                <p:cNvPicPr>
                  <a:picLocks noChangeAspect="1"/>
                </p:cNvPicPr>
                <p:nvPr userDrawn="1"/>
              </p:nvPicPr>
              <p:blipFill>
                <a:blip r:embed="rId3"/>
                <a:stretch>
                  <a:fillRect/>
                </a:stretch>
              </p:blipFill>
              <p:spPr>
                <a:xfrm>
                  <a:off x="-900000" y="2160000"/>
                  <a:ext cx="756000" cy="324000"/>
                </a:xfrm>
                <a:prstGeom prst="rect">
                  <a:avLst/>
                </a:prstGeom>
              </p:spPr>
            </p:pic>
            <p:pic>
              <p:nvPicPr>
                <p:cNvPr id="35" name="Listenebene verringern"/>
                <p:cNvPicPr>
                  <a:picLocks noChangeAspect="1"/>
                </p:cNvPicPr>
                <p:nvPr userDrawn="1"/>
              </p:nvPicPr>
              <p:blipFill>
                <a:blip r:embed="rId4"/>
                <a:stretch>
                  <a:fillRect/>
                </a:stretch>
              </p:blipFill>
              <p:spPr>
                <a:xfrm>
                  <a:off x="-900000" y="2628000"/>
                  <a:ext cx="756000" cy="322369"/>
                </a:xfrm>
                <a:prstGeom prst="rect">
                  <a:avLst/>
                </a:prstGeom>
              </p:spPr>
            </p:pic>
          </p:grpSp>
        </p:grpSp>
      </p:grpSp>
      <p:sp>
        <p:nvSpPr>
          <p:cNvPr id="4" name="Picture Placeholder 3"/>
          <p:cNvSpPr>
            <a:spLocks noGrp="1"/>
          </p:cNvSpPr>
          <p:nvPr>
            <p:ph type="pic" sz="quarter" idx="10" hasCustomPrompt="1"/>
          </p:nvPr>
        </p:nvSpPr>
        <p:spPr>
          <a:xfrm>
            <a:off x="-2382" y="2282428"/>
            <a:ext cx="12199181" cy="4577160"/>
          </a:xfrm>
          <a:custGeom>
            <a:avLst/>
            <a:gdLst>
              <a:gd name="connsiteX0" fmla="*/ 0 w 12196800"/>
              <a:gd name="connsiteY0" fmla="*/ 0 h 4581922"/>
              <a:gd name="connsiteX1" fmla="*/ 12196800 w 12196800"/>
              <a:gd name="connsiteY1" fmla="*/ 0 h 4581922"/>
              <a:gd name="connsiteX2" fmla="*/ 12196800 w 12196800"/>
              <a:gd name="connsiteY2" fmla="*/ 4581922 h 4581922"/>
              <a:gd name="connsiteX3" fmla="*/ 0 w 12196800"/>
              <a:gd name="connsiteY3" fmla="*/ 4581922 h 4581922"/>
              <a:gd name="connsiteX4" fmla="*/ 0 w 12196800"/>
              <a:gd name="connsiteY4" fmla="*/ 0 h 4581922"/>
              <a:gd name="connsiteX0" fmla="*/ 2381 w 12199181"/>
              <a:gd name="connsiteY0" fmla="*/ 0 h 4581922"/>
              <a:gd name="connsiteX1" fmla="*/ 12199181 w 12199181"/>
              <a:gd name="connsiteY1" fmla="*/ 0 h 4581922"/>
              <a:gd name="connsiteX2" fmla="*/ 12199181 w 12199181"/>
              <a:gd name="connsiteY2" fmla="*/ 4581922 h 4581922"/>
              <a:gd name="connsiteX3" fmla="*/ 2381 w 12199181"/>
              <a:gd name="connsiteY3" fmla="*/ 4581922 h 4581922"/>
              <a:gd name="connsiteX4" fmla="*/ 0 w 12199181"/>
              <a:gd name="connsiteY4" fmla="*/ 1075135 h 4581922"/>
              <a:gd name="connsiteX5" fmla="*/ 2381 w 12199181"/>
              <a:gd name="connsiteY5" fmla="*/ 0 h 4581922"/>
              <a:gd name="connsiteX0" fmla="*/ 0 w 12199181"/>
              <a:gd name="connsiteY0" fmla="*/ 1263181 h 4769968"/>
              <a:gd name="connsiteX1" fmla="*/ 12199181 w 12199181"/>
              <a:gd name="connsiteY1" fmla="*/ 188046 h 4769968"/>
              <a:gd name="connsiteX2" fmla="*/ 12199181 w 12199181"/>
              <a:gd name="connsiteY2" fmla="*/ 4769968 h 4769968"/>
              <a:gd name="connsiteX3" fmla="*/ 2381 w 12199181"/>
              <a:gd name="connsiteY3" fmla="*/ 4769968 h 4769968"/>
              <a:gd name="connsiteX4" fmla="*/ 0 w 12199181"/>
              <a:gd name="connsiteY4" fmla="*/ 1263181 h 4769968"/>
              <a:gd name="connsiteX0" fmla="*/ 0 w 12199181"/>
              <a:gd name="connsiteY0" fmla="*/ 1075135 h 4581922"/>
              <a:gd name="connsiteX1" fmla="*/ 12199181 w 12199181"/>
              <a:gd name="connsiteY1" fmla="*/ 0 h 4581922"/>
              <a:gd name="connsiteX2" fmla="*/ 12199181 w 12199181"/>
              <a:gd name="connsiteY2" fmla="*/ 4581922 h 4581922"/>
              <a:gd name="connsiteX3" fmla="*/ 2381 w 12199181"/>
              <a:gd name="connsiteY3" fmla="*/ 4581922 h 4581922"/>
              <a:gd name="connsiteX4" fmla="*/ 0 w 12199181"/>
              <a:gd name="connsiteY4" fmla="*/ 1075135 h 4581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9181" h="4581922">
                <a:moveTo>
                  <a:pt x="0" y="1075135"/>
                </a:moveTo>
                <a:lnTo>
                  <a:pt x="12199181" y="0"/>
                </a:lnTo>
                <a:lnTo>
                  <a:pt x="12199181" y="4581922"/>
                </a:lnTo>
                <a:lnTo>
                  <a:pt x="2381" y="4581922"/>
                </a:lnTo>
                <a:cubicBezTo>
                  <a:pt x="1587" y="3412993"/>
                  <a:pt x="794" y="2244064"/>
                  <a:pt x="0" y="1075135"/>
                </a:cubicBezTo>
                <a:close/>
              </a:path>
            </a:pathLst>
          </a:custGeom>
          <a:no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2" name="Titel 1"/>
          <p:cNvSpPr>
            <a:spLocks noGrp="1"/>
          </p:cNvSpPr>
          <p:nvPr>
            <p:ph type="ctrTitle" hasCustomPrompt="1"/>
          </p:nvPr>
        </p:nvSpPr>
        <p:spPr>
          <a:xfrm>
            <a:off x="628650" y="2044907"/>
            <a:ext cx="7236000" cy="649114"/>
          </a:xfrm>
          <a:custGeom>
            <a:avLst/>
            <a:gdLst>
              <a:gd name="connsiteX0" fmla="*/ 0 w 7236000"/>
              <a:gd name="connsiteY0" fmla="*/ 0 h 649114"/>
              <a:gd name="connsiteX1" fmla="*/ 7236000 w 7236000"/>
              <a:gd name="connsiteY1" fmla="*/ 0 h 649114"/>
              <a:gd name="connsiteX2" fmla="*/ 7236000 w 7236000"/>
              <a:gd name="connsiteY2" fmla="*/ 649114 h 649114"/>
              <a:gd name="connsiteX3" fmla="*/ 0 w 7236000"/>
              <a:gd name="connsiteY3" fmla="*/ 649114 h 649114"/>
              <a:gd name="connsiteX4" fmla="*/ 0 w 7236000"/>
              <a:gd name="connsiteY4" fmla="*/ 0 h 649114"/>
              <a:gd name="connsiteX0" fmla="*/ 0 w 7236000"/>
              <a:gd name="connsiteY0" fmla="*/ 0 h 649114"/>
              <a:gd name="connsiteX1" fmla="*/ 7236000 w 7236000"/>
              <a:gd name="connsiteY1" fmla="*/ 0 h 649114"/>
              <a:gd name="connsiteX2" fmla="*/ 7234238 w 7236000"/>
              <a:gd name="connsiteY2" fmla="*/ 514937 h 649114"/>
              <a:gd name="connsiteX3" fmla="*/ 7236000 w 7236000"/>
              <a:gd name="connsiteY3" fmla="*/ 649114 h 649114"/>
              <a:gd name="connsiteX4" fmla="*/ 0 w 7236000"/>
              <a:gd name="connsiteY4" fmla="*/ 649114 h 649114"/>
              <a:gd name="connsiteX5" fmla="*/ 0 w 7236000"/>
              <a:gd name="connsiteY5" fmla="*/ 0 h 649114"/>
              <a:gd name="connsiteX0" fmla="*/ 0 w 7236000"/>
              <a:gd name="connsiteY0" fmla="*/ 0 h 649114"/>
              <a:gd name="connsiteX1" fmla="*/ 7236000 w 7236000"/>
              <a:gd name="connsiteY1" fmla="*/ 0 h 649114"/>
              <a:gd name="connsiteX2" fmla="*/ 7234238 w 7236000"/>
              <a:gd name="connsiteY2" fmla="*/ 514937 h 649114"/>
              <a:gd name="connsiteX3" fmla="*/ 7236000 w 7236000"/>
              <a:gd name="connsiteY3" fmla="*/ 649114 h 649114"/>
              <a:gd name="connsiteX4" fmla="*/ 5812631 w 7236000"/>
              <a:gd name="connsiteY4" fmla="*/ 648287 h 649114"/>
              <a:gd name="connsiteX5" fmla="*/ 0 w 7236000"/>
              <a:gd name="connsiteY5" fmla="*/ 649114 h 649114"/>
              <a:gd name="connsiteX6" fmla="*/ 0 w 7236000"/>
              <a:gd name="connsiteY6" fmla="*/ 0 h 649114"/>
              <a:gd name="connsiteX0" fmla="*/ 0 w 7236000"/>
              <a:gd name="connsiteY0" fmla="*/ 0 h 649114"/>
              <a:gd name="connsiteX1" fmla="*/ 7236000 w 7236000"/>
              <a:gd name="connsiteY1" fmla="*/ 0 h 649114"/>
              <a:gd name="connsiteX2" fmla="*/ 7234238 w 7236000"/>
              <a:gd name="connsiteY2" fmla="*/ 514937 h 649114"/>
              <a:gd name="connsiteX3" fmla="*/ 5812631 w 7236000"/>
              <a:gd name="connsiteY3" fmla="*/ 648287 h 649114"/>
              <a:gd name="connsiteX4" fmla="*/ 0 w 7236000"/>
              <a:gd name="connsiteY4" fmla="*/ 649114 h 649114"/>
              <a:gd name="connsiteX5" fmla="*/ 0 w 7236000"/>
              <a:gd name="connsiteY5" fmla="*/ 0 h 649114"/>
              <a:gd name="connsiteX0" fmla="*/ 0 w 7236000"/>
              <a:gd name="connsiteY0" fmla="*/ 0 h 649114"/>
              <a:gd name="connsiteX1" fmla="*/ 7236000 w 7236000"/>
              <a:gd name="connsiteY1" fmla="*/ 0 h 649114"/>
              <a:gd name="connsiteX2" fmla="*/ 7234238 w 7236000"/>
              <a:gd name="connsiteY2" fmla="*/ 514937 h 649114"/>
              <a:gd name="connsiteX3" fmla="*/ 5812631 w 7236000"/>
              <a:gd name="connsiteY3" fmla="*/ 648287 h 649114"/>
              <a:gd name="connsiteX4" fmla="*/ 0 w 7236000"/>
              <a:gd name="connsiteY4" fmla="*/ 649114 h 649114"/>
              <a:gd name="connsiteX5" fmla="*/ 0 w 7236000"/>
              <a:gd name="connsiteY5" fmla="*/ 0 h 64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36000" h="649114">
                <a:moveTo>
                  <a:pt x="0" y="0"/>
                </a:moveTo>
                <a:lnTo>
                  <a:pt x="7236000" y="0"/>
                </a:lnTo>
                <a:cubicBezTo>
                  <a:pt x="7235413" y="171646"/>
                  <a:pt x="7234825" y="343291"/>
                  <a:pt x="7234238" y="514937"/>
                </a:cubicBezTo>
                <a:lnTo>
                  <a:pt x="5812631" y="648287"/>
                </a:lnTo>
                <a:lnTo>
                  <a:pt x="0" y="649114"/>
                </a:lnTo>
                <a:lnTo>
                  <a:pt x="0" y="0"/>
                </a:lnTo>
                <a:close/>
              </a:path>
            </a:pathLst>
          </a:custGeom>
        </p:spPr>
        <p:txBody>
          <a:bodyPr wrap="square" anchor="t" anchorCtr="0">
            <a:noAutofit/>
          </a:bodyPr>
          <a:lstStyle>
            <a:lvl1pPr>
              <a:defRPr>
                <a:solidFill>
                  <a:schemeClr val="bg1"/>
                </a:solidFill>
              </a:defRPr>
            </a:lvl1pPr>
          </a:lstStyle>
          <a:p>
            <a:r>
              <a:rPr lang="en-GB" dirty="0" smtClean="0"/>
              <a:t>Headline for presentation</a:t>
            </a:r>
            <a:endParaRPr lang="en-GB" dirty="0"/>
          </a:p>
        </p:txBody>
      </p:sp>
      <p:pic>
        <p:nvPicPr>
          <p:cNvPr id="30" name="Wortmarke DAIMLER" descr="Daimler_RGB_100mm.pn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30000" y="791036"/>
            <a:ext cx="3420000" cy="462835"/>
          </a:xfrm>
          <a:prstGeom prst="rect">
            <a:avLst/>
          </a:prstGeom>
        </p:spPr>
      </p:pic>
    </p:spTree>
    <p:extLst>
      <p:ext uri="{BB962C8B-B14F-4D97-AF65-F5344CB8AC3E}">
        <p14:creationId xmlns:p14="http://schemas.microsoft.com/office/powerpoint/2010/main" val="350991382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128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chart">
    <p:bg>
      <p:bgRef idx="1001">
        <a:schemeClr val="bg1"/>
      </p:bgRef>
    </p:bg>
    <p:spTree>
      <p:nvGrpSpPr>
        <p:cNvPr id="1" name=""/>
        <p:cNvGrpSpPr/>
        <p:nvPr/>
      </p:nvGrpSpPr>
      <p:grpSpPr>
        <a:xfrm>
          <a:off x="0" y="0"/>
          <a:ext cx="0" cy="0"/>
          <a:chOff x="0" y="0"/>
          <a:chExt cx="0" cy="0"/>
        </a:xfrm>
      </p:grpSpPr>
      <p:grpSp>
        <p:nvGrpSpPr>
          <p:cNvPr id="18" name="Regieanweisungen"/>
          <p:cNvGrpSpPr/>
          <p:nvPr userDrawn="1"/>
        </p:nvGrpSpPr>
        <p:grpSpPr>
          <a:xfrm>
            <a:off x="-2088000" y="-468000"/>
            <a:ext cx="13654799" cy="7794000"/>
            <a:chOff x="-2088000" y="-468000"/>
            <a:chExt cx="13654799" cy="7794000"/>
          </a:xfrm>
        </p:grpSpPr>
        <p:sp>
          <p:nvSpPr>
            <p:cNvPr id="19" name="Hilfslinien"/>
            <p:cNvSpPr txBox="1"/>
            <p:nvPr userDrawn="1"/>
          </p:nvSpPr>
          <p:spPr>
            <a:xfrm rot="10800000" flipH="1" flipV="1">
              <a:off x="630445" y="-468000"/>
              <a:ext cx="10936354" cy="360000"/>
            </a:xfrm>
            <a:prstGeom prst="rect">
              <a:avLst/>
            </a:prstGeom>
            <a:noFill/>
            <a:ln w="12700">
              <a:noFill/>
            </a:ln>
          </p:spPr>
          <p:txBody>
            <a:bodyPr vert="horz" wrap="square" lIns="0" tIns="0" rIns="0" bIns="0" rtlCol="0" anchor="b"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ctr" defTabSz="104290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chemeClr val="accent5"/>
                  </a:solidFill>
                  <a:effectLst/>
                  <a:uLnTx/>
                  <a:uFillTx/>
                  <a:latin typeface="+mn-lt"/>
                  <a:ea typeface="+mn-ea"/>
                  <a:cs typeface="+mn-cs"/>
                </a:rPr>
                <a:t>Show guides via menu bar: View // Show // tick Guides</a:t>
              </a:r>
            </a:p>
          </p:txBody>
        </p:sp>
        <p:sp>
          <p:nvSpPr>
            <p:cNvPr id="20" name="Fußzeile"/>
            <p:cNvSpPr txBox="1"/>
            <p:nvPr userDrawn="1"/>
          </p:nvSpPr>
          <p:spPr>
            <a:xfrm rot="10800000" flipH="1" flipV="1">
              <a:off x="2879999" y="6966000"/>
              <a:ext cx="8125200" cy="360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1042909" rtl="0" eaLnBrk="1" fontAlgn="auto" latinLnBrk="0" hangingPunct="1">
                <a:lnSpc>
                  <a:spcPct val="100000"/>
                </a:lnSpc>
                <a:spcBef>
                  <a:spcPts val="0"/>
                </a:spcBef>
                <a:spcAft>
                  <a:spcPts val="0"/>
                </a:spcAft>
                <a:buClrTx/>
                <a:buSzTx/>
                <a:buFontTx/>
                <a:buNone/>
                <a:tabLst/>
                <a:defRPr/>
              </a:pPr>
              <a:r>
                <a:rPr lang="en-GB" sz="1100" b="0" baseline="0" dirty="0" smtClean="0">
                  <a:solidFill>
                    <a:schemeClr val="accent5"/>
                  </a:solidFill>
                  <a:latin typeface="+mn-lt"/>
                </a:rPr>
                <a:t>Adjust footer (per slide or for several/all slides) via menu bar: Insert // Text // Header &amp; Footer</a:t>
              </a:r>
            </a:p>
          </p:txBody>
        </p:sp>
        <p:grpSp>
          <p:nvGrpSpPr>
            <p:cNvPr id="21" name="Hinweise links"/>
            <p:cNvGrpSpPr/>
            <p:nvPr userDrawn="1"/>
          </p:nvGrpSpPr>
          <p:grpSpPr>
            <a:xfrm>
              <a:off x="-2088000" y="0"/>
              <a:ext cx="1980000" cy="3528000"/>
              <a:chOff x="-2088000" y="0"/>
              <a:chExt cx="1980000" cy="3528000"/>
            </a:xfrm>
          </p:grpSpPr>
          <p:sp>
            <p:nvSpPr>
              <p:cNvPr id="22" name="Folie Wechsel/Zurücksetzen/Textebenen"/>
              <p:cNvSpPr txBox="1"/>
              <p:nvPr userDrawn="1"/>
            </p:nvSpPr>
            <p:spPr>
              <a:xfrm rot="10800000" flipH="1" flipV="1">
                <a:off x="-2088000" y="0"/>
                <a:ext cx="1980000" cy="3528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indent="0" algn="r">
                  <a:lnSpc>
                    <a:spcPct val="100000"/>
                  </a:lnSpc>
                  <a:spcBef>
                    <a:spcPts val="0"/>
                  </a:spcBef>
                  <a:spcAft>
                    <a:spcPts val="0"/>
                  </a:spcAft>
                </a:pPr>
                <a:r>
                  <a:rPr lang="en-GB" sz="1100" b="0" baseline="0" noProof="0" dirty="0" smtClean="0">
                    <a:solidFill>
                      <a:schemeClr val="accent5"/>
                    </a:solidFill>
                    <a:latin typeface="+mn-lt"/>
                  </a:rPr>
                  <a:t>Reset the slide back to its </a:t>
                </a:r>
              </a:p>
              <a:p>
                <a:pPr indent="0" algn="r">
                  <a:lnSpc>
                    <a:spcPct val="100000"/>
                  </a:lnSpc>
                  <a:spcBef>
                    <a:spcPts val="0"/>
                  </a:spcBef>
                  <a:spcAft>
                    <a:spcPts val="0"/>
                  </a:spcAft>
                </a:pPr>
                <a:r>
                  <a:rPr lang="en-GB" sz="1100" b="0" baseline="0" noProof="0" dirty="0" smtClean="0">
                    <a:solidFill>
                      <a:schemeClr val="accent5"/>
                    </a:solidFill>
                    <a:latin typeface="+mn-lt"/>
                  </a:rPr>
                  <a:t>original form 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Reset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slide layout </a:t>
                </a:r>
              </a:p>
              <a:p>
                <a:pPr indent="0" algn="r">
                  <a:lnSpc>
                    <a:spcPct val="100000"/>
                  </a:lnSpc>
                  <a:spcBef>
                    <a:spcPts val="0"/>
                  </a:spcBef>
                  <a:spcAft>
                    <a:spcPts val="0"/>
                  </a:spcAft>
                </a:pPr>
                <a:r>
                  <a:rPr lang="en-GB" sz="1100" b="0" baseline="0" noProof="0" dirty="0" smtClean="0">
                    <a:solidFill>
                      <a:schemeClr val="accent5"/>
                    </a:solidFill>
                    <a:latin typeface="+mn-lt"/>
                  </a:rPr>
                  <a:t>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Layout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text level</a:t>
                </a:r>
              </a:p>
              <a:p>
                <a:pPr indent="0" algn="r">
                  <a:lnSpc>
                    <a:spcPct val="100000"/>
                  </a:lnSpc>
                  <a:spcBef>
                    <a:spcPts val="0"/>
                  </a:spcBef>
                  <a:spcAft>
                    <a:spcPts val="0"/>
                  </a:spcAft>
                </a:pPr>
                <a:r>
                  <a:rPr lang="en-GB" sz="1100" b="0" baseline="0" noProof="0" dirty="0" smtClean="0">
                    <a:solidFill>
                      <a:schemeClr val="accent5"/>
                    </a:solidFill>
                    <a:latin typeface="+mn-lt"/>
                  </a:rPr>
                  <a:t>via menu bar: </a:t>
                </a:r>
                <a:br>
                  <a:rPr lang="en-GB" sz="1100" b="0" baseline="0" noProof="0" dirty="0" smtClean="0">
                    <a:solidFill>
                      <a:schemeClr val="accent5"/>
                    </a:solidFill>
                    <a:latin typeface="+mn-lt"/>
                  </a:rPr>
                </a:br>
                <a:r>
                  <a:rPr lang="en-GB" sz="1100" b="0" baseline="0" noProof="0" dirty="0" smtClean="0">
                    <a:solidFill>
                      <a:schemeClr val="accent5"/>
                    </a:solidFill>
                    <a:latin typeface="+mn-lt"/>
                  </a:rPr>
                  <a:t>Home // Paragraph // Increase/</a:t>
                </a:r>
              </a:p>
              <a:p>
                <a:pPr indent="0" algn="r">
                  <a:lnSpc>
                    <a:spcPct val="100000"/>
                  </a:lnSpc>
                  <a:spcBef>
                    <a:spcPts val="0"/>
                  </a:spcBef>
                  <a:spcAft>
                    <a:spcPts val="0"/>
                  </a:spcAft>
                </a:pPr>
                <a:r>
                  <a:rPr lang="en-GB" sz="1100" b="0" baseline="0" noProof="0" dirty="0" smtClean="0">
                    <a:solidFill>
                      <a:schemeClr val="accent5"/>
                    </a:solidFill>
                    <a:latin typeface="+mn-lt"/>
                  </a:rPr>
                  <a:t>Decrease List Level</a:t>
                </a:r>
              </a:p>
            </p:txBody>
          </p:sp>
          <p:grpSp>
            <p:nvGrpSpPr>
              <p:cNvPr id="23" name="Listenebenen"/>
              <p:cNvGrpSpPr/>
              <p:nvPr userDrawn="1"/>
            </p:nvGrpSpPr>
            <p:grpSpPr>
              <a:xfrm>
                <a:off x="-1692000" y="2232000"/>
                <a:ext cx="1548000" cy="792000"/>
                <a:chOff x="-1692000" y="2160000"/>
                <a:chExt cx="1548000" cy="792000"/>
              </a:xfrm>
            </p:grpSpPr>
            <p:sp>
              <p:nvSpPr>
                <p:cNvPr id="24" name="Text // Listenebene erhöhen"/>
                <p:cNvSpPr txBox="1"/>
                <p:nvPr userDrawn="1"/>
              </p:nvSpPr>
              <p:spPr>
                <a:xfrm>
                  <a:off x="-1692000" y="2160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Increase</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sp>
              <p:nvSpPr>
                <p:cNvPr id="37" name="Text // Listenebene verringern"/>
                <p:cNvSpPr txBox="1"/>
                <p:nvPr userDrawn="1"/>
              </p:nvSpPr>
              <p:spPr>
                <a:xfrm>
                  <a:off x="-1692000" y="2628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Decrease </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pic>
              <p:nvPicPr>
                <p:cNvPr id="38" name="Listenebene erhöhen"/>
                <p:cNvPicPr>
                  <a:picLocks noChangeAspect="1"/>
                </p:cNvPicPr>
                <p:nvPr userDrawn="1"/>
              </p:nvPicPr>
              <p:blipFill>
                <a:blip r:embed="rId2"/>
                <a:stretch>
                  <a:fillRect/>
                </a:stretch>
              </p:blipFill>
              <p:spPr>
                <a:xfrm>
                  <a:off x="-900000" y="2160000"/>
                  <a:ext cx="756000" cy="324000"/>
                </a:xfrm>
                <a:prstGeom prst="rect">
                  <a:avLst/>
                </a:prstGeom>
              </p:spPr>
            </p:pic>
            <p:pic>
              <p:nvPicPr>
                <p:cNvPr id="39" name="Listenebene verringern"/>
                <p:cNvPicPr>
                  <a:picLocks noChangeAspect="1"/>
                </p:cNvPicPr>
                <p:nvPr userDrawn="1"/>
              </p:nvPicPr>
              <p:blipFill>
                <a:blip r:embed="rId3"/>
                <a:stretch>
                  <a:fillRect/>
                </a:stretch>
              </p:blipFill>
              <p:spPr>
                <a:xfrm>
                  <a:off x="-900000" y="2628000"/>
                  <a:ext cx="756000" cy="322369"/>
                </a:xfrm>
                <a:prstGeom prst="rect">
                  <a:avLst/>
                </a:prstGeom>
              </p:spPr>
            </p:pic>
          </p:grpSp>
        </p:grpSp>
      </p:grpSp>
      <p:pic>
        <p:nvPicPr>
          <p:cNvPr id="36" name="Buerstung O_L"/>
          <p:cNvPicPr>
            <a:picLocks noChangeAspect="1"/>
          </p:cNvPicPr>
          <p:nvPr userDrawn="1"/>
        </p:nvPicPr>
        <p:blipFill rotWithShape="1">
          <a:blip r:embed="rId4">
            <a:extLst>
              <a:ext uri="{28A0092B-C50C-407E-A947-70E740481C1C}">
                <a14:useLocalDpi xmlns:a14="http://schemas.microsoft.com/office/drawing/2010/main" val="0"/>
              </a:ext>
            </a:extLst>
          </a:blip>
          <a:srcRect b="5376"/>
          <a:stretch/>
        </p:blipFill>
        <p:spPr bwMode="white">
          <a:xfrm>
            <a:off x="-1" y="0"/>
            <a:ext cx="12196800" cy="6489340"/>
          </a:xfrm>
          <a:prstGeom prst="rect">
            <a:avLst/>
          </a:prstGeom>
        </p:spPr>
      </p:pic>
      <p:sp>
        <p:nvSpPr>
          <p:cNvPr id="25" name="Daimler AG (Wortmarke)"/>
          <p:cNvSpPr>
            <a:spLocks noChangeArrowheads="1"/>
          </p:cNvSpPr>
          <p:nvPr userDrawn="1"/>
        </p:nvSpPr>
        <p:spPr bwMode="auto">
          <a:xfrm>
            <a:off x="630000" y="6566400"/>
            <a:ext cx="2088000" cy="2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defPPr>
              <a:defRPr lang="de-DE"/>
            </a:defPPr>
            <a:lvl1pPr algn="l" rtl="0" fontAlgn="base">
              <a:spcBef>
                <a:spcPct val="0"/>
              </a:spcBef>
              <a:spcAft>
                <a:spcPct val="0"/>
              </a:spcAft>
              <a:defRPr kern="1200">
                <a:solidFill>
                  <a:schemeClr val="tx1"/>
                </a:solidFill>
                <a:latin typeface="CorpoS" charset="0"/>
                <a:ea typeface="ＭＳ Ｐゴシック" charset="0"/>
                <a:cs typeface="ＭＳ Ｐゴシック" charset="0"/>
              </a:defRPr>
            </a:lvl1pPr>
            <a:lvl2pPr marL="609768" algn="l" rtl="0" fontAlgn="base">
              <a:spcBef>
                <a:spcPct val="0"/>
              </a:spcBef>
              <a:spcAft>
                <a:spcPct val="0"/>
              </a:spcAft>
              <a:defRPr kern="1200">
                <a:solidFill>
                  <a:schemeClr val="tx1"/>
                </a:solidFill>
                <a:latin typeface="CorpoS" charset="0"/>
                <a:ea typeface="ＭＳ Ｐゴシック" charset="0"/>
                <a:cs typeface="ＭＳ Ｐゴシック" charset="0"/>
              </a:defRPr>
            </a:lvl2pPr>
            <a:lvl3pPr marL="1219535" algn="l" rtl="0" fontAlgn="base">
              <a:spcBef>
                <a:spcPct val="0"/>
              </a:spcBef>
              <a:spcAft>
                <a:spcPct val="0"/>
              </a:spcAft>
              <a:defRPr kern="1200">
                <a:solidFill>
                  <a:schemeClr val="tx1"/>
                </a:solidFill>
                <a:latin typeface="CorpoS" charset="0"/>
                <a:ea typeface="ＭＳ Ｐゴシック" charset="0"/>
                <a:cs typeface="ＭＳ Ｐゴシック" charset="0"/>
              </a:defRPr>
            </a:lvl3pPr>
            <a:lvl4pPr marL="1829303" algn="l" rtl="0" fontAlgn="base">
              <a:spcBef>
                <a:spcPct val="0"/>
              </a:spcBef>
              <a:spcAft>
                <a:spcPct val="0"/>
              </a:spcAft>
              <a:defRPr kern="1200">
                <a:solidFill>
                  <a:schemeClr val="tx1"/>
                </a:solidFill>
                <a:latin typeface="CorpoS" charset="0"/>
                <a:ea typeface="ＭＳ Ｐゴシック" charset="0"/>
                <a:cs typeface="ＭＳ Ｐゴシック" charset="0"/>
              </a:defRPr>
            </a:lvl4pPr>
            <a:lvl5pPr marL="2439071" algn="l" rtl="0" fontAlgn="base">
              <a:spcBef>
                <a:spcPct val="0"/>
              </a:spcBef>
              <a:spcAft>
                <a:spcPct val="0"/>
              </a:spcAft>
              <a:defRPr kern="1200">
                <a:solidFill>
                  <a:schemeClr val="tx1"/>
                </a:solidFill>
                <a:latin typeface="CorpoS" charset="0"/>
                <a:ea typeface="ＭＳ Ｐゴシック" charset="0"/>
                <a:cs typeface="ＭＳ Ｐゴシック" charset="0"/>
              </a:defRPr>
            </a:lvl5pPr>
            <a:lvl6pPr marL="3048838" algn="l" defTabSz="609768" rtl="0" eaLnBrk="1" latinLnBrk="0" hangingPunct="1">
              <a:defRPr kern="1200">
                <a:solidFill>
                  <a:schemeClr val="tx1"/>
                </a:solidFill>
                <a:latin typeface="CorpoS" charset="0"/>
                <a:ea typeface="ＭＳ Ｐゴシック" charset="0"/>
                <a:cs typeface="ＭＳ Ｐゴシック" charset="0"/>
              </a:defRPr>
            </a:lvl6pPr>
            <a:lvl7pPr marL="3658606" algn="l" defTabSz="609768" rtl="0" eaLnBrk="1" latinLnBrk="0" hangingPunct="1">
              <a:defRPr kern="1200">
                <a:solidFill>
                  <a:schemeClr val="tx1"/>
                </a:solidFill>
                <a:latin typeface="CorpoS" charset="0"/>
                <a:ea typeface="ＭＳ Ｐゴシック" charset="0"/>
                <a:cs typeface="ＭＳ Ｐゴシック" charset="0"/>
              </a:defRPr>
            </a:lvl7pPr>
            <a:lvl8pPr marL="4268373" algn="l" defTabSz="609768" rtl="0" eaLnBrk="1" latinLnBrk="0" hangingPunct="1">
              <a:defRPr kern="1200">
                <a:solidFill>
                  <a:schemeClr val="tx1"/>
                </a:solidFill>
                <a:latin typeface="CorpoS" charset="0"/>
                <a:ea typeface="ＭＳ Ｐゴシック" charset="0"/>
                <a:cs typeface="ＭＳ Ｐゴシック" charset="0"/>
              </a:defRPr>
            </a:lvl8pPr>
            <a:lvl9pPr marL="4878141" algn="l" defTabSz="609768" rtl="0" eaLnBrk="1" latinLnBrk="0" hangingPunct="1">
              <a:defRPr kern="1200">
                <a:solidFill>
                  <a:schemeClr val="tx1"/>
                </a:solidFill>
                <a:latin typeface="CorpoS" charset="0"/>
                <a:ea typeface="ＭＳ Ｐゴシック" charset="0"/>
                <a:cs typeface="ＭＳ Ｐゴシック" charset="0"/>
              </a:defRPr>
            </a:lvl9pPr>
          </a:lstStyle>
          <a:p>
            <a:pPr>
              <a:defRPr/>
            </a:pPr>
            <a:r>
              <a:rPr lang="en-GB" sz="1200" dirty="0" smtClean="0">
                <a:latin typeface="+mn-lt"/>
                <a:cs typeface="Daimler CS"/>
              </a:rPr>
              <a:t>Daimler AG</a:t>
            </a:r>
            <a:endParaRPr lang="en-GB" sz="1200" dirty="0">
              <a:latin typeface="+mn-lt"/>
              <a:cs typeface="Daimler CS"/>
            </a:endParaRPr>
          </a:p>
        </p:txBody>
      </p:sp>
      <p:sp>
        <p:nvSpPr>
          <p:cNvPr id="3" name="Title 2"/>
          <p:cNvSpPr>
            <a:spLocks noGrp="1"/>
          </p:cNvSpPr>
          <p:nvPr>
            <p:ph type="title" hasCustomPrompt="1"/>
          </p:nvPr>
        </p:nvSpPr>
        <p:spPr>
          <a:xfrm>
            <a:off x="628650" y="288926"/>
            <a:ext cx="10938149" cy="1025922"/>
          </a:xfrm>
        </p:spPr>
        <p:txBody>
          <a:bodyPr wrap="square">
            <a:spAutoFit/>
          </a:bodyPr>
          <a:lstStyle>
            <a:lvl1pPr>
              <a:defRPr>
                <a:solidFill>
                  <a:schemeClr val="bg1"/>
                </a:solidFill>
              </a:defRPr>
            </a:lvl1pPr>
          </a:lstStyle>
          <a:p>
            <a:r>
              <a:rPr lang="en-GB" dirty="0" smtClean="0"/>
              <a:t>Image-chart, Headline </a:t>
            </a:r>
            <a:r>
              <a:rPr lang="en-GB" noProof="0" dirty="0" smtClean="0"/>
              <a:t>CorpoS </a:t>
            </a:r>
            <a:r>
              <a:rPr lang="en-GB" dirty="0" smtClean="0"/>
              <a:t>(Body) 35 pt. </a:t>
            </a:r>
            <a:br>
              <a:rPr lang="en-GB" dirty="0" smtClean="0"/>
            </a:br>
            <a:r>
              <a:rPr lang="en-GB" dirty="0" smtClean="0"/>
              <a:t>in two or more lines of text</a:t>
            </a:r>
            <a:endParaRPr lang="en-GB" dirty="0"/>
          </a:p>
        </p:txBody>
      </p:sp>
      <p:sp>
        <p:nvSpPr>
          <p:cNvPr id="11" name="Footer Placeholder 10"/>
          <p:cNvSpPr>
            <a:spLocks noGrp="1"/>
          </p:cNvSpPr>
          <p:nvPr>
            <p:ph type="ftr" sz="quarter" idx="11"/>
          </p:nvPr>
        </p:nvSpPr>
        <p:spPr>
          <a:xfrm>
            <a:off x="2879999" y="6566400"/>
            <a:ext cx="8125200" cy="216000"/>
          </a:xfrm>
          <a:prstGeom prst="rect">
            <a:avLst/>
          </a:prstGeom>
        </p:spPr>
        <p:txBody>
          <a:bodyPr/>
          <a:lstStyle/>
          <a:p>
            <a:r>
              <a:rPr lang="en-GB" dirty="0" smtClean="0"/>
              <a:t>Title of presentation / Department / Date /</a:t>
            </a:r>
          </a:p>
        </p:txBody>
      </p:sp>
      <p:sp>
        <p:nvSpPr>
          <p:cNvPr id="12" name="Slide Number Placeholder 11"/>
          <p:cNvSpPr>
            <a:spLocks noGrp="1"/>
          </p:cNvSpPr>
          <p:nvPr>
            <p:ph type="sldNum" sz="quarter" idx="12"/>
          </p:nvPr>
        </p:nvSpPr>
        <p:spPr/>
        <p:txBody>
          <a:bodyPr/>
          <a:lstStyle/>
          <a:p>
            <a:r>
              <a:rPr lang="en-GB" dirty="0" smtClean="0"/>
              <a:t>Page </a:t>
            </a:r>
            <a:fld id="{52531704-8F80-415D-BD2B-6B9991AE822F}" type="slidenum">
              <a:rPr lang="en-GB" smtClean="0"/>
              <a:pPr/>
              <a:t>‹#›</a:t>
            </a:fld>
            <a:endParaRPr lang="en-GB" dirty="0"/>
          </a:p>
        </p:txBody>
      </p:sp>
      <p:sp>
        <p:nvSpPr>
          <p:cNvPr id="14" name="Picture Placeholder 3"/>
          <p:cNvSpPr>
            <a:spLocks noGrp="1"/>
          </p:cNvSpPr>
          <p:nvPr>
            <p:ph type="pic" sz="quarter" idx="13" hasCustomPrompt="1"/>
          </p:nvPr>
        </p:nvSpPr>
        <p:spPr>
          <a:xfrm>
            <a:off x="0" y="3427990"/>
            <a:ext cx="12196800" cy="3060121"/>
          </a:xfrm>
          <a:custGeom>
            <a:avLst/>
            <a:gdLst>
              <a:gd name="connsiteX0" fmla="*/ 0 w 12196800"/>
              <a:gd name="connsiteY0" fmla="*/ 0 h 3060123"/>
              <a:gd name="connsiteX1" fmla="*/ 12196800 w 12196800"/>
              <a:gd name="connsiteY1" fmla="*/ 0 h 3060123"/>
              <a:gd name="connsiteX2" fmla="*/ 12196800 w 12196800"/>
              <a:gd name="connsiteY2" fmla="*/ 3060123 h 3060123"/>
              <a:gd name="connsiteX3" fmla="*/ 0 w 12196800"/>
              <a:gd name="connsiteY3" fmla="*/ 3060123 h 3060123"/>
              <a:gd name="connsiteX4" fmla="*/ 0 w 12196800"/>
              <a:gd name="connsiteY4" fmla="*/ 0 h 3060123"/>
              <a:gd name="connsiteX0" fmla="*/ 0 w 12196800"/>
              <a:gd name="connsiteY0" fmla="*/ 0 h 3060123"/>
              <a:gd name="connsiteX1" fmla="*/ 12196800 w 12196800"/>
              <a:gd name="connsiteY1" fmla="*/ 0 h 3060123"/>
              <a:gd name="connsiteX2" fmla="*/ 12196800 w 12196800"/>
              <a:gd name="connsiteY2" fmla="*/ 3060123 h 3060123"/>
              <a:gd name="connsiteX3" fmla="*/ 0 w 12196800"/>
              <a:gd name="connsiteY3" fmla="*/ 3060123 h 3060123"/>
              <a:gd name="connsiteX4" fmla="*/ 0 w 12196800"/>
              <a:gd name="connsiteY4" fmla="*/ 1070191 h 3060123"/>
              <a:gd name="connsiteX5" fmla="*/ 0 w 12196800"/>
              <a:gd name="connsiteY5" fmla="*/ 0 h 3060123"/>
              <a:gd name="connsiteX0" fmla="*/ 0 w 12196800"/>
              <a:gd name="connsiteY0" fmla="*/ 1070191 h 3060123"/>
              <a:gd name="connsiteX1" fmla="*/ 12196800 w 12196800"/>
              <a:gd name="connsiteY1" fmla="*/ 0 h 3060123"/>
              <a:gd name="connsiteX2" fmla="*/ 12196800 w 12196800"/>
              <a:gd name="connsiteY2" fmla="*/ 3060123 h 3060123"/>
              <a:gd name="connsiteX3" fmla="*/ 0 w 12196800"/>
              <a:gd name="connsiteY3" fmla="*/ 3060123 h 3060123"/>
              <a:gd name="connsiteX4" fmla="*/ 0 w 12196800"/>
              <a:gd name="connsiteY4" fmla="*/ 1070191 h 3060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6800" h="3060123">
                <a:moveTo>
                  <a:pt x="0" y="1070191"/>
                </a:moveTo>
                <a:lnTo>
                  <a:pt x="12196800" y="0"/>
                </a:lnTo>
                <a:lnTo>
                  <a:pt x="12196800" y="3060123"/>
                </a:lnTo>
                <a:lnTo>
                  <a:pt x="0" y="3060123"/>
                </a:lnTo>
                <a:lnTo>
                  <a:pt x="0" y="1070191"/>
                </a:lnTo>
                <a:close/>
              </a:path>
            </a:pathLst>
          </a:custGeom>
          <a:no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Tree>
    <p:extLst>
      <p:ext uri="{BB962C8B-B14F-4D97-AF65-F5344CB8AC3E}">
        <p14:creationId xmlns:p14="http://schemas.microsoft.com/office/powerpoint/2010/main" val="100966086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182" userDrawn="1">
          <p15:clr>
            <a:srgbClr val="FBAE40"/>
          </p15:clr>
        </p15:guide>
        <p15:guide id="2" orient="horz" pos="408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ext/ image brushing">
    <p:bg>
      <p:bgRef idx="1001">
        <a:schemeClr val="bg1"/>
      </p:bgRef>
    </p:bg>
    <p:spTree>
      <p:nvGrpSpPr>
        <p:cNvPr id="1" name=""/>
        <p:cNvGrpSpPr/>
        <p:nvPr/>
      </p:nvGrpSpPr>
      <p:grpSpPr>
        <a:xfrm>
          <a:off x="0" y="0"/>
          <a:ext cx="0" cy="0"/>
          <a:chOff x="0" y="0"/>
          <a:chExt cx="0" cy="0"/>
        </a:xfrm>
      </p:grpSpPr>
      <p:grpSp>
        <p:nvGrpSpPr>
          <p:cNvPr id="18" name="Regieanweisungen"/>
          <p:cNvGrpSpPr/>
          <p:nvPr userDrawn="1"/>
        </p:nvGrpSpPr>
        <p:grpSpPr>
          <a:xfrm>
            <a:off x="-2088000" y="-468000"/>
            <a:ext cx="13654799" cy="7794000"/>
            <a:chOff x="-2088000" y="-468000"/>
            <a:chExt cx="13654799" cy="7794000"/>
          </a:xfrm>
        </p:grpSpPr>
        <p:sp>
          <p:nvSpPr>
            <p:cNvPr id="19" name="Hilfslinien"/>
            <p:cNvSpPr txBox="1"/>
            <p:nvPr userDrawn="1"/>
          </p:nvSpPr>
          <p:spPr>
            <a:xfrm rot="10800000" flipH="1" flipV="1">
              <a:off x="630445" y="-468000"/>
              <a:ext cx="10936354" cy="360000"/>
            </a:xfrm>
            <a:prstGeom prst="rect">
              <a:avLst/>
            </a:prstGeom>
            <a:noFill/>
            <a:ln w="12700">
              <a:noFill/>
            </a:ln>
          </p:spPr>
          <p:txBody>
            <a:bodyPr vert="horz" wrap="square" lIns="0" tIns="0" rIns="0" bIns="0" rtlCol="0" anchor="b"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ctr" defTabSz="104290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chemeClr val="accent5"/>
                  </a:solidFill>
                  <a:effectLst/>
                  <a:uLnTx/>
                  <a:uFillTx/>
                  <a:latin typeface="+mn-lt"/>
                  <a:ea typeface="+mn-ea"/>
                  <a:cs typeface="+mn-cs"/>
                </a:rPr>
                <a:t>Show guides via menu bar: View // Show // tick Guides</a:t>
              </a:r>
            </a:p>
          </p:txBody>
        </p:sp>
        <p:sp>
          <p:nvSpPr>
            <p:cNvPr id="20" name="Fußzeile"/>
            <p:cNvSpPr txBox="1"/>
            <p:nvPr userDrawn="1"/>
          </p:nvSpPr>
          <p:spPr>
            <a:xfrm rot="10800000" flipH="1" flipV="1">
              <a:off x="2879999" y="6966000"/>
              <a:ext cx="8125200" cy="360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1042909" rtl="0" eaLnBrk="1" fontAlgn="auto" latinLnBrk="0" hangingPunct="1">
                <a:lnSpc>
                  <a:spcPct val="100000"/>
                </a:lnSpc>
                <a:spcBef>
                  <a:spcPts val="0"/>
                </a:spcBef>
                <a:spcAft>
                  <a:spcPts val="0"/>
                </a:spcAft>
                <a:buClrTx/>
                <a:buSzTx/>
                <a:buFontTx/>
                <a:buNone/>
                <a:tabLst/>
                <a:defRPr/>
              </a:pPr>
              <a:r>
                <a:rPr lang="en-GB" sz="1100" b="0" baseline="0" dirty="0" smtClean="0">
                  <a:solidFill>
                    <a:schemeClr val="accent5"/>
                  </a:solidFill>
                  <a:latin typeface="+mn-lt"/>
                </a:rPr>
                <a:t>Adjust footer (per slide or for several/all slides) via menu bar: Insert // Text // Header &amp; Footer</a:t>
              </a:r>
            </a:p>
          </p:txBody>
        </p:sp>
        <p:grpSp>
          <p:nvGrpSpPr>
            <p:cNvPr id="21" name="Hinweise links"/>
            <p:cNvGrpSpPr/>
            <p:nvPr userDrawn="1"/>
          </p:nvGrpSpPr>
          <p:grpSpPr>
            <a:xfrm>
              <a:off x="-2088000" y="0"/>
              <a:ext cx="1980000" cy="3528000"/>
              <a:chOff x="-2088000" y="0"/>
              <a:chExt cx="1980000" cy="3528000"/>
            </a:xfrm>
          </p:grpSpPr>
          <p:sp>
            <p:nvSpPr>
              <p:cNvPr id="22" name="Folie Wechsel/Zurücksetzen/Textebenen"/>
              <p:cNvSpPr txBox="1"/>
              <p:nvPr userDrawn="1"/>
            </p:nvSpPr>
            <p:spPr>
              <a:xfrm rot="10800000" flipH="1" flipV="1">
                <a:off x="-2088000" y="0"/>
                <a:ext cx="1980000" cy="3528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indent="0" algn="r">
                  <a:lnSpc>
                    <a:spcPct val="100000"/>
                  </a:lnSpc>
                  <a:spcBef>
                    <a:spcPts val="0"/>
                  </a:spcBef>
                  <a:spcAft>
                    <a:spcPts val="0"/>
                  </a:spcAft>
                </a:pPr>
                <a:r>
                  <a:rPr lang="en-GB" sz="1100" b="0" baseline="0" noProof="0" dirty="0" smtClean="0">
                    <a:solidFill>
                      <a:schemeClr val="accent5"/>
                    </a:solidFill>
                    <a:latin typeface="+mn-lt"/>
                  </a:rPr>
                  <a:t>Reset the slide back to its </a:t>
                </a:r>
              </a:p>
              <a:p>
                <a:pPr indent="0" algn="r">
                  <a:lnSpc>
                    <a:spcPct val="100000"/>
                  </a:lnSpc>
                  <a:spcBef>
                    <a:spcPts val="0"/>
                  </a:spcBef>
                  <a:spcAft>
                    <a:spcPts val="0"/>
                  </a:spcAft>
                </a:pPr>
                <a:r>
                  <a:rPr lang="en-GB" sz="1100" b="0" baseline="0" noProof="0" dirty="0" smtClean="0">
                    <a:solidFill>
                      <a:schemeClr val="accent5"/>
                    </a:solidFill>
                    <a:latin typeface="+mn-lt"/>
                  </a:rPr>
                  <a:t>original form 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Reset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slide layout </a:t>
                </a:r>
              </a:p>
              <a:p>
                <a:pPr indent="0" algn="r">
                  <a:lnSpc>
                    <a:spcPct val="100000"/>
                  </a:lnSpc>
                  <a:spcBef>
                    <a:spcPts val="0"/>
                  </a:spcBef>
                  <a:spcAft>
                    <a:spcPts val="0"/>
                  </a:spcAft>
                </a:pPr>
                <a:r>
                  <a:rPr lang="en-GB" sz="1100" b="0" baseline="0" noProof="0" dirty="0" smtClean="0">
                    <a:solidFill>
                      <a:schemeClr val="accent5"/>
                    </a:solidFill>
                    <a:latin typeface="+mn-lt"/>
                  </a:rPr>
                  <a:t>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Layout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text level</a:t>
                </a:r>
              </a:p>
              <a:p>
                <a:pPr indent="0" algn="r">
                  <a:lnSpc>
                    <a:spcPct val="100000"/>
                  </a:lnSpc>
                  <a:spcBef>
                    <a:spcPts val="0"/>
                  </a:spcBef>
                  <a:spcAft>
                    <a:spcPts val="0"/>
                  </a:spcAft>
                </a:pPr>
                <a:r>
                  <a:rPr lang="en-GB" sz="1100" b="0" baseline="0" noProof="0" dirty="0" smtClean="0">
                    <a:solidFill>
                      <a:schemeClr val="accent5"/>
                    </a:solidFill>
                    <a:latin typeface="+mn-lt"/>
                  </a:rPr>
                  <a:t>via menu bar: </a:t>
                </a:r>
                <a:br>
                  <a:rPr lang="en-GB" sz="1100" b="0" baseline="0" noProof="0" dirty="0" smtClean="0">
                    <a:solidFill>
                      <a:schemeClr val="accent5"/>
                    </a:solidFill>
                    <a:latin typeface="+mn-lt"/>
                  </a:rPr>
                </a:br>
                <a:r>
                  <a:rPr lang="en-GB" sz="1100" b="0" baseline="0" noProof="0" dirty="0" smtClean="0">
                    <a:solidFill>
                      <a:schemeClr val="accent5"/>
                    </a:solidFill>
                    <a:latin typeface="+mn-lt"/>
                  </a:rPr>
                  <a:t>Home // Paragraph // Increase/</a:t>
                </a:r>
              </a:p>
              <a:p>
                <a:pPr indent="0" algn="r">
                  <a:lnSpc>
                    <a:spcPct val="100000"/>
                  </a:lnSpc>
                  <a:spcBef>
                    <a:spcPts val="0"/>
                  </a:spcBef>
                  <a:spcAft>
                    <a:spcPts val="0"/>
                  </a:spcAft>
                </a:pPr>
                <a:r>
                  <a:rPr lang="en-GB" sz="1100" b="0" baseline="0" noProof="0" dirty="0" smtClean="0">
                    <a:solidFill>
                      <a:schemeClr val="accent5"/>
                    </a:solidFill>
                    <a:latin typeface="+mn-lt"/>
                  </a:rPr>
                  <a:t>Decrease List Level</a:t>
                </a:r>
              </a:p>
            </p:txBody>
          </p:sp>
          <p:grpSp>
            <p:nvGrpSpPr>
              <p:cNvPr id="23" name="Listenebenen"/>
              <p:cNvGrpSpPr/>
              <p:nvPr userDrawn="1"/>
            </p:nvGrpSpPr>
            <p:grpSpPr>
              <a:xfrm>
                <a:off x="-1692000" y="2232000"/>
                <a:ext cx="1548000" cy="792000"/>
                <a:chOff x="-1692000" y="2160000"/>
                <a:chExt cx="1548000" cy="792000"/>
              </a:xfrm>
            </p:grpSpPr>
            <p:sp>
              <p:nvSpPr>
                <p:cNvPr id="24" name="Text // Listenebene erhöhen"/>
                <p:cNvSpPr txBox="1"/>
                <p:nvPr userDrawn="1"/>
              </p:nvSpPr>
              <p:spPr>
                <a:xfrm>
                  <a:off x="-1692000" y="2160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Increase</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sp>
              <p:nvSpPr>
                <p:cNvPr id="37" name="Text // Listenebene verringern"/>
                <p:cNvSpPr txBox="1"/>
                <p:nvPr userDrawn="1"/>
              </p:nvSpPr>
              <p:spPr>
                <a:xfrm>
                  <a:off x="-1692000" y="2628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Decrease </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pic>
              <p:nvPicPr>
                <p:cNvPr id="38" name="Listenebene erhöhen"/>
                <p:cNvPicPr>
                  <a:picLocks noChangeAspect="1"/>
                </p:cNvPicPr>
                <p:nvPr userDrawn="1"/>
              </p:nvPicPr>
              <p:blipFill>
                <a:blip r:embed="rId2"/>
                <a:stretch>
                  <a:fillRect/>
                </a:stretch>
              </p:blipFill>
              <p:spPr>
                <a:xfrm>
                  <a:off x="-900000" y="2160000"/>
                  <a:ext cx="756000" cy="324000"/>
                </a:xfrm>
                <a:prstGeom prst="rect">
                  <a:avLst/>
                </a:prstGeom>
              </p:spPr>
            </p:pic>
            <p:pic>
              <p:nvPicPr>
                <p:cNvPr id="39" name="Listenebene verringern"/>
                <p:cNvPicPr>
                  <a:picLocks noChangeAspect="1"/>
                </p:cNvPicPr>
                <p:nvPr userDrawn="1"/>
              </p:nvPicPr>
              <p:blipFill>
                <a:blip r:embed="rId3"/>
                <a:stretch>
                  <a:fillRect/>
                </a:stretch>
              </p:blipFill>
              <p:spPr>
                <a:xfrm>
                  <a:off x="-900000" y="2628000"/>
                  <a:ext cx="756000" cy="322369"/>
                </a:xfrm>
                <a:prstGeom prst="rect">
                  <a:avLst/>
                </a:prstGeom>
              </p:spPr>
            </p:pic>
          </p:grpSp>
        </p:grpSp>
      </p:grpSp>
      <p:pic>
        <p:nvPicPr>
          <p:cNvPr id="36" name="Buerstung O_S"/>
          <p:cNvPicPr>
            <a:picLocks noChangeAspect="1"/>
          </p:cNvPicPr>
          <p:nvPr userDrawn="1"/>
        </p:nvPicPr>
        <p:blipFill rotWithShape="1">
          <a:blip r:embed="rId4">
            <a:extLst>
              <a:ext uri="{28A0092B-C50C-407E-A947-70E740481C1C}">
                <a14:useLocalDpi xmlns:a14="http://schemas.microsoft.com/office/drawing/2010/main" val="0"/>
              </a:ext>
            </a:extLst>
          </a:blip>
          <a:srcRect b="5375"/>
          <a:stretch/>
        </p:blipFill>
        <p:spPr bwMode="white">
          <a:xfrm>
            <a:off x="0" y="-1"/>
            <a:ext cx="12196800" cy="6489341"/>
          </a:xfrm>
          <a:prstGeom prst="rect">
            <a:avLst/>
          </a:prstGeom>
        </p:spPr>
      </p:pic>
      <p:sp>
        <p:nvSpPr>
          <p:cNvPr id="25" name="Daimler AG (Wortmarke)"/>
          <p:cNvSpPr>
            <a:spLocks noChangeArrowheads="1"/>
          </p:cNvSpPr>
          <p:nvPr userDrawn="1"/>
        </p:nvSpPr>
        <p:spPr bwMode="auto">
          <a:xfrm>
            <a:off x="630000" y="6566400"/>
            <a:ext cx="2088000" cy="2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defPPr>
              <a:defRPr lang="de-DE"/>
            </a:defPPr>
            <a:lvl1pPr algn="l" rtl="0" fontAlgn="base">
              <a:spcBef>
                <a:spcPct val="0"/>
              </a:spcBef>
              <a:spcAft>
                <a:spcPct val="0"/>
              </a:spcAft>
              <a:defRPr kern="1200">
                <a:solidFill>
                  <a:schemeClr val="tx1"/>
                </a:solidFill>
                <a:latin typeface="CorpoS" charset="0"/>
                <a:ea typeface="ＭＳ Ｐゴシック" charset="0"/>
                <a:cs typeface="ＭＳ Ｐゴシック" charset="0"/>
              </a:defRPr>
            </a:lvl1pPr>
            <a:lvl2pPr marL="609768" algn="l" rtl="0" fontAlgn="base">
              <a:spcBef>
                <a:spcPct val="0"/>
              </a:spcBef>
              <a:spcAft>
                <a:spcPct val="0"/>
              </a:spcAft>
              <a:defRPr kern="1200">
                <a:solidFill>
                  <a:schemeClr val="tx1"/>
                </a:solidFill>
                <a:latin typeface="CorpoS" charset="0"/>
                <a:ea typeface="ＭＳ Ｐゴシック" charset="0"/>
                <a:cs typeface="ＭＳ Ｐゴシック" charset="0"/>
              </a:defRPr>
            </a:lvl2pPr>
            <a:lvl3pPr marL="1219535" algn="l" rtl="0" fontAlgn="base">
              <a:spcBef>
                <a:spcPct val="0"/>
              </a:spcBef>
              <a:spcAft>
                <a:spcPct val="0"/>
              </a:spcAft>
              <a:defRPr kern="1200">
                <a:solidFill>
                  <a:schemeClr val="tx1"/>
                </a:solidFill>
                <a:latin typeface="CorpoS" charset="0"/>
                <a:ea typeface="ＭＳ Ｐゴシック" charset="0"/>
                <a:cs typeface="ＭＳ Ｐゴシック" charset="0"/>
              </a:defRPr>
            </a:lvl3pPr>
            <a:lvl4pPr marL="1829303" algn="l" rtl="0" fontAlgn="base">
              <a:spcBef>
                <a:spcPct val="0"/>
              </a:spcBef>
              <a:spcAft>
                <a:spcPct val="0"/>
              </a:spcAft>
              <a:defRPr kern="1200">
                <a:solidFill>
                  <a:schemeClr val="tx1"/>
                </a:solidFill>
                <a:latin typeface="CorpoS" charset="0"/>
                <a:ea typeface="ＭＳ Ｐゴシック" charset="0"/>
                <a:cs typeface="ＭＳ Ｐゴシック" charset="0"/>
              </a:defRPr>
            </a:lvl4pPr>
            <a:lvl5pPr marL="2439071" algn="l" rtl="0" fontAlgn="base">
              <a:spcBef>
                <a:spcPct val="0"/>
              </a:spcBef>
              <a:spcAft>
                <a:spcPct val="0"/>
              </a:spcAft>
              <a:defRPr kern="1200">
                <a:solidFill>
                  <a:schemeClr val="tx1"/>
                </a:solidFill>
                <a:latin typeface="CorpoS" charset="0"/>
                <a:ea typeface="ＭＳ Ｐゴシック" charset="0"/>
                <a:cs typeface="ＭＳ Ｐゴシック" charset="0"/>
              </a:defRPr>
            </a:lvl5pPr>
            <a:lvl6pPr marL="3048838" algn="l" defTabSz="609768" rtl="0" eaLnBrk="1" latinLnBrk="0" hangingPunct="1">
              <a:defRPr kern="1200">
                <a:solidFill>
                  <a:schemeClr val="tx1"/>
                </a:solidFill>
                <a:latin typeface="CorpoS" charset="0"/>
                <a:ea typeface="ＭＳ Ｐゴシック" charset="0"/>
                <a:cs typeface="ＭＳ Ｐゴシック" charset="0"/>
              </a:defRPr>
            </a:lvl6pPr>
            <a:lvl7pPr marL="3658606" algn="l" defTabSz="609768" rtl="0" eaLnBrk="1" latinLnBrk="0" hangingPunct="1">
              <a:defRPr kern="1200">
                <a:solidFill>
                  <a:schemeClr val="tx1"/>
                </a:solidFill>
                <a:latin typeface="CorpoS" charset="0"/>
                <a:ea typeface="ＭＳ Ｐゴシック" charset="0"/>
                <a:cs typeface="ＭＳ Ｐゴシック" charset="0"/>
              </a:defRPr>
            </a:lvl7pPr>
            <a:lvl8pPr marL="4268373" algn="l" defTabSz="609768" rtl="0" eaLnBrk="1" latinLnBrk="0" hangingPunct="1">
              <a:defRPr kern="1200">
                <a:solidFill>
                  <a:schemeClr val="tx1"/>
                </a:solidFill>
                <a:latin typeface="CorpoS" charset="0"/>
                <a:ea typeface="ＭＳ Ｐゴシック" charset="0"/>
                <a:cs typeface="ＭＳ Ｐゴシック" charset="0"/>
              </a:defRPr>
            </a:lvl8pPr>
            <a:lvl9pPr marL="4878141" algn="l" defTabSz="609768" rtl="0" eaLnBrk="1" latinLnBrk="0" hangingPunct="1">
              <a:defRPr kern="1200">
                <a:solidFill>
                  <a:schemeClr val="tx1"/>
                </a:solidFill>
                <a:latin typeface="CorpoS" charset="0"/>
                <a:ea typeface="ＭＳ Ｐゴシック" charset="0"/>
                <a:cs typeface="ＭＳ Ｐゴシック" charset="0"/>
              </a:defRPr>
            </a:lvl9pPr>
          </a:lstStyle>
          <a:p>
            <a:pPr>
              <a:defRPr/>
            </a:pPr>
            <a:r>
              <a:rPr lang="en-GB" sz="1200" dirty="0" smtClean="0">
                <a:latin typeface="+mn-lt"/>
                <a:cs typeface="Daimler CS"/>
              </a:rPr>
              <a:t>Daimler AG</a:t>
            </a:r>
            <a:endParaRPr lang="en-GB" sz="1200" dirty="0">
              <a:latin typeface="+mn-lt"/>
              <a:cs typeface="Daimler CS"/>
            </a:endParaRPr>
          </a:p>
        </p:txBody>
      </p:sp>
      <p:sp>
        <p:nvSpPr>
          <p:cNvPr id="3" name="Title 2"/>
          <p:cNvSpPr>
            <a:spLocks noGrp="1"/>
          </p:cNvSpPr>
          <p:nvPr>
            <p:ph type="title" hasCustomPrompt="1"/>
          </p:nvPr>
        </p:nvSpPr>
        <p:spPr>
          <a:xfrm>
            <a:off x="630444" y="288924"/>
            <a:ext cx="10936355" cy="1152000"/>
          </a:xfrm>
          <a:custGeom>
            <a:avLst/>
            <a:gdLst>
              <a:gd name="connsiteX0" fmla="*/ 0 w 10936355"/>
              <a:gd name="connsiteY0" fmla="*/ 0 h 1152000"/>
              <a:gd name="connsiteX1" fmla="*/ 10936355 w 10936355"/>
              <a:gd name="connsiteY1" fmla="*/ 0 h 1152000"/>
              <a:gd name="connsiteX2" fmla="*/ 10936355 w 10936355"/>
              <a:gd name="connsiteY2" fmla="*/ 1152000 h 1152000"/>
              <a:gd name="connsiteX3" fmla="*/ 0 w 10936355"/>
              <a:gd name="connsiteY3" fmla="*/ 1152000 h 1152000"/>
              <a:gd name="connsiteX4" fmla="*/ 0 w 10936355"/>
              <a:gd name="connsiteY4" fmla="*/ 0 h 1152000"/>
              <a:gd name="connsiteX0" fmla="*/ 0 w 10936355"/>
              <a:gd name="connsiteY0" fmla="*/ 0 h 1152000"/>
              <a:gd name="connsiteX1" fmla="*/ 10936355 w 10936355"/>
              <a:gd name="connsiteY1" fmla="*/ 0 h 1152000"/>
              <a:gd name="connsiteX2" fmla="*/ 10932906 w 10936355"/>
              <a:gd name="connsiteY2" fmla="*/ 695326 h 1152000"/>
              <a:gd name="connsiteX3" fmla="*/ 10936355 w 10936355"/>
              <a:gd name="connsiteY3" fmla="*/ 1152000 h 1152000"/>
              <a:gd name="connsiteX4" fmla="*/ 0 w 10936355"/>
              <a:gd name="connsiteY4" fmla="*/ 1152000 h 1152000"/>
              <a:gd name="connsiteX5" fmla="*/ 0 w 10936355"/>
              <a:gd name="connsiteY5" fmla="*/ 0 h 1152000"/>
              <a:gd name="connsiteX0" fmla="*/ 0 w 10936355"/>
              <a:gd name="connsiteY0" fmla="*/ 0 h 1152000"/>
              <a:gd name="connsiteX1" fmla="*/ 10936355 w 10936355"/>
              <a:gd name="connsiteY1" fmla="*/ 0 h 1152000"/>
              <a:gd name="connsiteX2" fmla="*/ 10932906 w 10936355"/>
              <a:gd name="connsiteY2" fmla="*/ 695326 h 1152000"/>
              <a:gd name="connsiteX3" fmla="*/ 10936355 w 10936355"/>
              <a:gd name="connsiteY3" fmla="*/ 1152000 h 1152000"/>
              <a:gd name="connsiteX4" fmla="*/ 4948164 w 10936355"/>
              <a:gd name="connsiteY4" fmla="*/ 1147990 h 1152000"/>
              <a:gd name="connsiteX5" fmla="*/ 0 w 10936355"/>
              <a:gd name="connsiteY5" fmla="*/ 1152000 h 1152000"/>
              <a:gd name="connsiteX6" fmla="*/ 0 w 10936355"/>
              <a:gd name="connsiteY6" fmla="*/ 0 h 1152000"/>
              <a:gd name="connsiteX0" fmla="*/ 0 w 10936355"/>
              <a:gd name="connsiteY0" fmla="*/ 0 h 1152000"/>
              <a:gd name="connsiteX1" fmla="*/ 10936355 w 10936355"/>
              <a:gd name="connsiteY1" fmla="*/ 0 h 1152000"/>
              <a:gd name="connsiteX2" fmla="*/ 10932906 w 10936355"/>
              <a:gd name="connsiteY2" fmla="*/ 695326 h 1152000"/>
              <a:gd name="connsiteX3" fmla="*/ 4948164 w 10936355"/>
              <a:gd name="connsiteY3" fmla="*/ 1147990 h 1152000"/>
              <a:gd name="connsiteX4" fmla="*/ 0 w 10936355"/>
              <a:gd name="connsiteY4" fmla="*/ 1152000 h 1152000"/>
              <a:gd name="connsiteX5" fmla="*/ 0 w 10936355"/>
              <a:gd name="connsiteY5" fmla="*/ 0 h 1152000"/>
              <a:gd name="connsiteX0" fmla="*/ 0 w 10936355"/>
              <a:gd name="connsiteY0" fmla="*/ 0 h 1152000"/>
              <a:gd name="connsiteX1" fmla="*/ 10936355 w 10936355"/>
              <a:gd name="connsiteY1" fmla="*/ 0 h 1152000"/>
              <a:gd name="connsiteX2" fmla="*/ 10932906 w 10936355"/>
              <a:gd name="connsiteY2" fmla="*/ 695326 h 1152000"/>
              <a:gd name="connsiteX3" fmla="*/ 4948164 w 10936355"/>
              <a:gd name="connsiteY3" fmla="*/ 1147990 h 1152000"/>
              <a:gd name="connsiteX4" fmla="*/ 0 w 10936355"/>
              <a:gd name="connsiteY4" fmla="*/ 1152000 h 1152000"/>
              <a:gd name="connsiteX5" fmla="*/ 0 w 10936355"/>
              <a:gd name="connsiteY5" fmla="*/ 0 h 11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36355" h="1152000">
                <a:moveTo>
                  <a:pt x="0" y="0"/>
                </a:moveTo>
                <a:lnTo>
                  <a:pt x="10936355" y="0"/>
                </a:lnTo>
                <a:cubicBezTo>
                  <a:pt x="10935205" y="231775"/>
                  <a:pt x="10934056" y="463551"/>
                  <a:pt x="10932906" y="695326"/>
                </a:cubicBezTo>
                <a:lnTo>
                  <a:pt x="4948164" y="1147990"/>
                </a:lnTo>
                <a:lnTo>
                  <a:pt x="0" y="1152000"/>
                </a:lnTo>
                <a:lnTo>
                  <a:pt x="0" y="0"/>
                </a:lnTo>
                <a:close/>
              </a:path>
            </a:pathLst>
          </a:custGeom>
        </p:spPr>
        <p:txBody>
          <a:bodyPr/>
          <a:lstStyle>
            <a:lvl1pPr>
              <a:defRPr baseline="0">
                <a:solidFill>
                  <a:schemeClr val="bg1"/>
                </a:solidFill>
              </a:defRPr>
            </a:lvl1pPr>
          </a:lstStyle>
          <a:p>
            <a:r>
              <a:rPr lang="en-GB" dirty="0" smtClean="0"/>
              <a:t>Image-chart, Headline </a:t>
            </a:r>
            <a:r>
              <a:rPr lang="en-GB" noProof="0" dirty="0" smtClean="0"/>
              <a:t>CorpoS </a:t>
            </a:r>
            <a:r>
              <a:rPr lang="en-GB" dirty="0" smtClean="0"/>
              <a:t>(Body) 35 pt. </a:t>
            </a:r>
            <a:br>
              <a:rPr lang="en-GB" dirty="0" smtClean="0"/>
            </a:br>
            <a:r>
              <a:rPr lang="en-GB" dirty="0" smtClean="0"/>
              <a:t>in two lines of text</a:t>
            </a:r>
            <a:endParaRPr lang="en-GB" dirty="0"/>
          </a:p>
        </p:txBody>
      </p:sp>
      <p:sp>
        <p:nvSpPr>
          <p:cNvPr id="11" name="Footer Placeholder 10"/>
          <p:cNvSpPr>
            <a:spLocks noGrp="1"/>
          </p:cNvSpPr>
          <p:nvPr>
            <p:ph type="ftr" sz="quarter" idx="11"/>
          </p:nvPr>
        </p:nvSpPr>
        <p:spPr>
          <a:xfrm>
            <a:off x="2879999" y="6566400"/>
            <a:ext cx="8125200" cy="216000"/>
          </a:xfrm>
          <a:prstGeom prst="rect">
            <a:avLst/>
          </a:prstGeom>
        </p:spPr>
        <p:txBody>
          <a:bodyPr/>
          <a:lstStyle/>
          <a:p>
            <a:r>
              <a:rPr lang="en-GB" dirty="0" smtClean="0"/>
              <a:t>Title of presentation / Department / Date /</a:t>
            </a:r>
          </a:p>
        </p:txBody>
      </p:sp>
      <p:sp>
        <p:nvSpPr>
          <p:cNvPr id="12" name="Slide Number Placeholder 11"/>
          <p:cNvSpPr>
            <a:spLocks noGrp="1"/>
          </p:cNvSpPr>
          <p:nvPr>
            <p:ph type="sldNum" sz="quarter" idx="12"/>
          </p:nvPr>
        </p:nvSpPr>
        <p:spPr/>
        <p:txBody>
          <a:bodyPr/>
          <a:lstStyle/>
          <a:p>
            <a:r>
              <a:rPr lang="en-GB" dirty="0" smtClean="0"/>
              <a:t>Page </a:t>
            </a:r>
            <a:fld id="{52531704-8F80-415D-BD2B-6B9991AE822F}" type="slidenum">
              <a:rPr lang="en-GB" smtClean="0"/>
              <a:pPr/>
              <a:t>‹#›</a:t>
            </a:fld>
            <a:endParaRPr lang="en-GB" dirty="0"/>
          </a:p>
        </p:txBody>
      </p:sp>
      <p:sp>
        <p:nvSpPr>
          <p:cNvPr id="14" name="Picture Placeholder 3"/>
          <p:cNvSpPr>
            <a:spLocks noGrp="1"/>
          </p:cNvSpPr>
          <p:nvPr>
            <p:ph type="pic" sz="quarter" idx="13" hasCustomPrompt="1"/>
          </p:nvPr>
        </p:nvSpPr>
        <p:spPr>
          <a:xfrm>
            <a:off x="0" y="1149277"/>
            <a:ext cx="12196800" cy="5338836"/>
          </a:xfrm>
          <a:custGeom>
            <a:avLst/>
            <a:gdLst>
              <a:gd name="connsiteX0" fmla="*/ 0 w 12196800"/>
              <a:gd name="connsiteY0" fmla="*/ 0 h 5338836"/>
              <a:gd name="connsiteX1" fmla="*/ 12196800 w 12196800"/>
              <a:gd name="connsiteY1" fmla="*/ 0 h 5338836"/>
              <a:gd name="connsiteX2" fmla="*/ 12196800 w 12196800"/>
              <a:gd name="connsiteY2" fmla="*/ 5338836 h 5338836"/>
              <a:gd name="connsiteX3" fmla="*/ 0 w 12196800"/>
              <a:gd name="connsiteY3" fmla="*/ 5338836 h 5338836"/>
              <a:gd name="connsiteX4" fmla="*/ 0 w 12196800"/>
              <a:gd name="connsiteY4" fmla="*/ 0 h 5338836"/>
              <a:gd name="connsiteX0" fmla="*/ 0 w 12196800"/>
              <a:gd name="connsiteY0" fmla="*/ 0 h 5338836"/>
              <a:gd name="connsiteX1" fmla="*/ 12196800 w 12196800"/>
              <a:gd name="connsiteY1" fmla="*/ 0 h 5338836"/>
              <a:gd name="connsiteX2" fmla="*/ 12196800 w 12196800"/>
              <a:gd name="connsiteY2" fmla="*/ 5338836 h 5338836"/>
              <a:gd name="connsiteX3" fmla="*/ 0 w 12196800"/>
              <a:gd name="connsiteY3" fmla="*/ 5338836 h 5338836"/>
              <a:gd name="connsiteX4" fmla="*/ 0 w 12196800"/>
              <a:gd name="connsiteY4" fmla="*/ 1067667 h 5338836"/>
              <a:gd name="connsiteX5" fmla="*/ 0 w 12196800"/>
              <a:gd name="connsiteY5" fmla="*/ 0 h 5338836"/>
              <a:gd name="connsiteX0" fmla="*/ 0 w 12196800"/>
              <a:gd name="connsiteY0" fmla="*/ 1067667 h 5338836"/>
              <a:gd name="connsiteX1" fmla="*/ 12196800 w 12196800"/>
              <a:gd name="connsiteY1" fmla="*/ 0 h 5338836"/>
              <a:gd name="connsiteX2" fmla="*/ 12196800 w 12196800"/>
              <a:gd name="connsiteY2" fmla="*/ 5338836 h 5338836"/>
              <a:gd name="connsiteX3" fmla="*/ 0 w 12196800"/>
              <a:gd name="connsiteY3" fmla="*/ 5338836 h 5338836"/>
              <a:gd name="connsiteX4" fmla="*/ 0 w 12196800"/>
              <a:gd name="connsiteY4" fmla="*/ 1067667 h 5338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6800" h="5338836">
                <a:moveTo>
                  <a:pt x="0" y="1067667"/>
                </a:moveTo>
                <a:lnTo>
                  <a:pt x="12196800" y="0"/>
                </a:lnTo>
                <a:lnTo>
                  <a:pt x="12196800" y="5338836"/>
                </a:lnTo>
                <a:lnTo>
                  <a:pt x="0" y="5338836"/>
                </a:lnTo>
                <a:lnTo>
                  <a:pt x="0" y="1067667"/>
                </a:lnTo>
                <a:close/>
              </a:path>
            </a:pathLst>
          </a:custGeom>
          <a:no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Tree>
    <p:extLst>
      <p:ext uri="{BB962C8B-B14F-4D97-AF65-F5344CB8AC3E}">
        <p14:creationId xmlns:p14="http://schemas.microsoft.com/office/powerpoint/2010/main" val="33926747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182" userDrawn="1">
          <p15:clr>
            <a:srgbClr val="FBAE40"/>
          </p15:clr>
        </p15:guide>
        <p15:guide id="2" orient="horz" pos="408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Agenda with brushing">
    <p:spTree>
      <p:nvGrpSpPr>
        <p:cNvPr id="1" name=""/>
        <p:cNvGrpSpPr/>
        <p:nvPr/>
      </p:nvGrpSpPr>
      <p:grpSpPr>
        <a:xfrm>
          <a:off x="0" y="0"/>
          <a:ext cx="0" cy="0"/>
          <a:chOff x="0" y="0"/>
          <a:chExt cx="0" cy="0"/>
        </a:xfrm>
      </p:grpSpPr>
      <p:grpSp>
        <p:nvGrpSpPr>
          <p:cNvPr id="18" name="Regieanweisungen"/>
          <p:cNvGrpSpPr/>
          <p:nvPr userDrawn="1"/>
        </p:nvGrpSpPr>
        <p:grpSpPr>
          <a:xfrm>
            <a:off x="-2088000" y="-468000"/>
            <a:ext cx="13654799" cy="7794000"/>
            <a:chOff x="-2088000" y="-468000"/>
            <a:chExt cx="13654799" cy="7794000"/>
          </a:xfrm>
        </p:grpSpPr>
        <p:sp>
          <p:nvSpPr>
            <p:cNvPr id="19" name="Hilfslinien"/>
            <p:cNvSpPr txBox="1"/>
            <p:nvPr userDrawn="1"/>
          </p:nvSpPr>
          <p:spPr>
            <a:xfrm rot="10800000" flipH="1" flipV="1">
              <a:off x="630445" y="-468000"/>
              <a:ext cx="10936354" cy="360000"/>
            </a:xfrm>
            <a:prstGeom prst="rect">
              <a:avLst/>
            </a:prstGeom>
            <a:noFill/>
            <a:ln w="12700">
              <a:noFill/>
            </a:ln>
          </p:spPr>
          <p:txBody>
            <a:bodyPr vert="horz" wrap="square" lIns="0" tIns="0" rIns="0" bIns="0" rtlCol="0" anchor="b"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ctr" defTabSz="104290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chemeClr val="accent5"/>
                  </a:solidFill>
                  <a:effectLst/>
                  <a:uLnTx/>
                  <a:uFillTx/>
                  <a:latin typeface="+mn-lt"/>
                  <a:ea typeface="+mn-ea"/>
                  <a:cs typeface="+mn-cs"/>
                </a:rPr>
                <a:t>Show guides via menu bar: View // Show // tick Guides</a:t>
              </a:r>
            </a:p>
          </p:txBody>
        </p:sp>
        <p:sp>
          <p:nvSpPr>
            <p:cNvPr id="31" name="Fußzeile"/>
            <p:cNvSpPr txBox="1"/>
            <p:nvPr userDrawn="1"/>
          </p:nvSpPr>
          <p:spPr>
            <a:xfrm rot="10800000" flipH="1" flipV="1">
              <a:off x="2879999" y="6966000"/>
              <a:ext cx="8125200" cy="360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1042909" rtl="0" eaLnBrk="1" fontAlgn="auto" latinLnBrk="0" hangingPunct="1">
                <a:lnSpc>
                  <a:spcPct val="100000"/>
                </a:lnSpc>
                <a:spcBef>
                  <a:spcPts val="0"/>
                </a:spcBef>
                <a:spcAft>
                  <a:spcPts val="0"/>
                </a:spcAft>
                <a:buClrTx/>
                <a:buSzTx/>
                <a:buFontTx/>
                <a:buNone/>
                <a:tabLst/>
                <a:defRPr/>
              </a:pPr>
              <a:r>
                <a:rPr lang="en-GB" sz="1100" b="0" baseline="0" dirty="0" smtClean="0">
                  <a:solidFill>
                    <a:schemeClr val="accent5"/>
                  </a:solidFill>
                  <a:latin typeface="+mn-lt"/>
                </a:rPr>
                <a:t>Adjust footer (per slide or for several/all slides) via menu bar: Insert // Text // Header &amp; Footer</a:t>
              </a:r>
            </a:p>
          </p:txBody>
        </p:sp>
        <p:grpSp>
          <p:nvGrpSpPr>
            <p:cNvPr id="33" name="Hinweise links"/>
            <p:cNvGrpSpPr/>
            <p:nvPr userDrawn="1"/>
          </p:nvGrpSpPr>
          <p:grpSpPr>
            <a:xfrm>
              <a:off x="-2088000" y="0"/>
              <a:ext cx="1980000" cy="3528000"/>
              <a:chOff x="-2088000" y="0"/>
              <a:chExt cx="1980000" cy="3528000"/>
            </a:xfrm>
          </p:grpSpPr>
          <p:sp>
            <p:nvSpPr>
              <p:cNvPr id="34" name="Folie Wechsel/Zurücksetzen/Textebenen"/>
              <p:cNvSpPr txBox="1"/>
              <p:nvPr userDrawn="1"/>
            </p:nvSpPr>
            <p:spPr>
              <a:xfrm rot="10800000" flipH="1" flipV="1">
                <a:off x="-2088000" y="0"/>
                <a:ext cx="1980000" cy="3528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indent="0" algn="r">
                  <a:lnSpc>
                    <a:spcPct val="100000"/>
                  </a:lnSpc>
                  <a:spcBef>
                    <a:spcPts val="0"/>
                  </a:spcBef>
                  <a:spcAft>
                    <a:spcPts val="0"/>
                  </a:spcAft>
                </a:pPr>
                <a:r>
                  <a:rPr lang="en-GB" sz="1100" b="0" baseline="0" noProof="0" dirty="0" smtClean="0">
                    <a:solidFill>
                      <a:schemeClr val="accent5"/>
                    </a:solidFill>
                    <a:latin typeface="+mn-lt"/>
                  </a:rPr>
                  <a:t>Reset the slide back to its </a:t>
                </a:r>
              </a:p>
              <a:p>
                <a:pPr indent="0" algn="r">
                  <a:lnSpc>
                    <a:spcPct val="100000"/>
                  </a:lnSpc>
                  <a:spcBef>
                    <a:spcPts val="0"/>
                  </a:spcBef>
                  <a:spcAft>
                    <a:spcPts val="0"/>
                  </a:spcAft>
                </a:pPr>
                <a:r>
                  <a:rPr lang="en-GB" sz="1100" b="0" baseline="0" noProof="0" dirty="0" smtClean="0">
                    <a:solidFill>
                      <a:schemeClr val="accent5"/>
                    </a:solidFill>
                    <a:latin typeface="+mn-lt"/>
                  </a:rPr>
                  <a:t>original form 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Reset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slide layout </a:t>
                </a:r>
              </a:p>
              <a:p>
                <a:pPr indent="0" algn="r">
                  <a:lnSpc>
                    <a:spcPct val="100000"/>
                  </a:lnSpc>
                  <a:spcBef>
                    <a:spcPts val="0"/>
                  </a:spcBef>
                  <a:spcAft>
                    <a:spcPts val="0"/>
                  </a:spcAft>
                </a:pPr>
                <a:r>
                  <a:rPr lang="en-GB" sz="1100" b="0" baseline="0" noProof="0" dirty="0" smtClean="0">
                    <a:solidFill>
                      <a:schemeClr val="accent5"/>
                    </a:solidFill>
                    <a:latin typeface="+mn-lt"/>
                  </a:rPr>
                  <a:t>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Layout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text level</a:t>
                </a:r>
              </a:p>
              <a:p>
                <a:pPr indent="0" algn="r">
                  <a:lnSpc>
                    <a:spcPct val="100000"/>
                  </a:lnSpc>
                  <a:spcBef>
                    <a:spcPts val="0"/>
                  </a:spcBef>
                  <a:spcAft>
                    <a:spcPts val="0"/>
                  </a:spcAft>
                </a:pPr>
                <a:r>
                  <a:rPr lang="en-GB" sz="1100" b="0" baseline="0" noProof="0" dirty="0" smtClean="0">
                    <a:solidFill>
                      <a:schemeClr val="accent5"/>
                    </a:solidFill>
                    <a:latin typeface="+mn-lt"/>
                  </a:rPr>
                  <a:t>via menu bar: </a:t>
                </a:r>
                <a:br>
                  <a:rPr lang="en-GB" sz="1100" b="0" baseline="0" noProof="0" dirty="0" smtClean="0">
                    <a:solidFill>
                      <a:schemeClr val="accent5"/>
                    </a:solidFill>
                    <a:latin typeface="+mn-lt"/>
                  </a:rPr>
                </a:br>
                <a:r>
                  <a:rPr lang="en-GB" sz="1100" b="0" baseline="0" noProof="0" dirty="0" smtClean="0">
                    <a:solidFill>
                      <a:schemeClr val="accent5"/>
                    </a:solidFill>
                    <a:latin typeface="+mn-lt"/>
                  </a:rPr>
                  <a:t>Home // Paragraph // Increase/</a:t>
                </a:r>
              </a:p>
              <a:p>
                <a:pPr indent="0" algn="r">
                  <a:lnSpc>
                    <a:spcPct val="100000"/>
                  </a:lnSpc>
                  <a:spcBef>
                    <a:spcPts val="0"/>
                  </a:spcBef>
                  <a:spcAft>
                    <a:spcPts val="0"/>
                  </a:spcAft>
                </a:pPr>
                <a:r>
                  <a:rPr lang="en-GB" sz="1100" b="0" baseline="0" noProof="0" dirty="0" smtClean="0">
                    <a:solidFill>
                      <a:schemeClr val="accent5"/>
                    </a:solidFill>
                    <a:latin typeface="+mn-lt"/>
                  </a:rPr>
                  <a:t>Decrease List Level</a:t>
                </a:r>
              </a:p>
            </p:txBody>
          </p:sp>
          <p:grpSp>
            <p:nvGrpSpPr>
              <p:cNvPr id="35" name="Listenebenen"/>
              <p:cNvGrpSpPr/>
              <p:nvPr userDrawn="1"/>
            </p:nvGrpSpPr>
            <p:grpSpPr>
              <a:xfrm>
                <a:off x="-1692000" y="2232000"/>
                <a:ext cx="1548000" cy="792000"/>
                <a:chOff x="-1692000" y="2160000"/>
                <a:chExt cx="1548000" cy="792000"/>
              </a:xfrm>
            </p:grpSpPr>
            <p:sp>
              <p:nvSpPr>
                <p:cNvPr id="36" name="Text // Listenebene erhöhen"/>
                <p:cNvSpPr txBox="1"/>
                <p:nvPr userDrawn="1"/>
              </p:nvSpPr>
              <p:spPr>
                <a:xfrm>
                  <a:off x="-1692000" y="2160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Increase</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sp>
              <p:nvSpPr>
                <p:cNvPr id="37" name="Text // Listenebene verringern"/>
                <p:cNvSpPr txBox="1"/>
                <p:nvPr userDrawn="1"/>
              </p:nvSpPr>
              <p:spPr>
                <a:xfrm>
                  <a:off x="-1692000" y="2628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Decrease </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pic>
              <p:nvPicPr>
                <p:cNvPr id="38" name="Listenebene erhöhen"/>
                <p:cNvPicPr>
                  <a:picLocks noChangeAspect="1"/>
                </p:cNvPicPr>
                <p:nvPr userDrawn="1"/>
              </p:nvPicPr>
              <p:blipFill>
                <a:blip r:embed="rId2"/>
                <a:stretch>
                  <a:fillRect/>
                </a:stretch>
              </p:blipFill>
              <p:spPr>
                <a:xfrm>
                  <a:off x="-900000" y="2160000"/>
                  <a:ext cx="756000" cy="324000"/>
                </a:xfrm>
                <a:prstGeom prst="rect">
                  <a:avLst/>
                </a:prstGeom>
              </p:spPr>
            </p:pic>
            <p:pic>
              <p:nvPicPr>
                <p:cNvPr id="39" name="Listenebene verringern"/>
                <p:cNvPicPr>
                  <a:picLocks noChangeAspect="1"/>
                </p:cNvPicPr>
                <p:nvPr userDrawn="1"/>
              </p:nvPicPr>
              <p:blipFill>
                <a:blip r:embed="rId3"/>
                <a:stretch>
                  <a:fillRect/>
                </a:stretch>
              </p:blipFill>
              <p:spPr>
                <a:xfrm>
                  <a:off x="-900000" y="2628000"/>
                  <a:ext cx="756000" cy="322369"/>
                </a:xfrm>
                <a:prstGeom prst="rect">
                  <a:avLst/>
                </a:prstGeom>
              </p:spPr>
            </p:pic>
          </p:grpSp>
        </p:grpSp>
      </p:grpSp>
      <p:pic>
        <p:nvPicPr>
          <p:cNvPr id="32" name="Buerstung U_S"/>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0" y="0"/>
            <a:ext cx="12196799" cy="6491845"/>
          </a:xfrm>
          <a:prstGeom prst="rect">
            <a:avLst/>
          </a:prstGeom>
        </p:spPr>
      </p:pic>
      <p:sp>
        <p:nvSpPr>
          <p:cNvPr id="20" name="Daimler AG (Wortmarke)"/>
          <p:cNvSpPr>
            <a:spLocks noChangeArrowheads="1"/>
          </p:cNvSpPr>
          <p:nvPr userDrawn="1"/>
        </p:nvSpPr>
        <p:spPr bwMode="auto">
          <a:xfrm>
            <a:off x="630000" y="6566400"/>
            <a:ext cx="2088000" cy="2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defPPr>
              <a:defRPr lang="de-DE"/>
            </a:defPPr>
            <a:lvl1pPr algn="l" rtl="0" fontAlgn="base">
              <a:spcBef>
                <a:spcPct val="0"/>
              </a:spcBef>
              <a:spcAft>
                <a:spcPct val="0"/>
              </a:spcAft>
              <a:defRPr kern="1200">
                <a:solidFill>
                  <a:schemeClr val="tx1"/>
                </a:solidFill>
                <a:latin typeface="CorpoS" charset="0"/>
                <a:ea typeface="ＭＳ Ｐゴシック" charset="0"/>
                <a:cs typeface="ＭＳ Ｐゴシック" charset="0"/>
              </a:defRPr>
            </a:lvl1pPr>
            <a:lvl2pPr marL="609768" algn="l" rtl="0" fontAlgn="base">
              <a:spcBef>
                <a:spcPct val="0"/>
              </a:spcBef>
              <a:spcAft>
                <a:spcPct val="0"/>
              </a:spcAft>
              <a:defRPr kern="1200">
                <a:solidFill>
                  <a:schemeClr val="tx1"/>
                </a:solidFill>
                <a:latin typeface="CorpoS" charset="0"/>
                <a:ea typeface="ＭＳ Ｐゴシック" charset="0"/>
                <a:cs typeface="ＭＳ Ｐゴシック" charset="0"/>
              </a:defRPr>
            </a:lvl2pPr>
            <a:lvl3pPr marL="1219535" algn="l" rtl="0" fontAlgn="base">
              <a:spcBef>
                <a:spcPct val="0"/>
              </a:spcBef>
              <a:spcAft>
                <a:spcPct val="0"/>
              </a:spcAft>
              <a:defRPr kern="1200">
                <a:solidFill>
                  <a:schemeClr val="tx1"/>
                </a:solidFill>
                <a:latin typeface="CorpoS" charset="0"/>
                <a:ea typeface="ＭＳ Ｐゴシック" charset="0"/>
                <a:cs typeface="ＭＳ Ｐゴシック" charset="0"/>
              </a:defRPr>
            </a:lvl3pPr>
            <a:lvl4pPr marL="1829303" algn="l" rtl="0" fontAlgn="base">
              <a:spcBef>
                <a:spcPct val="0"/>
              </a:spcBef>
              <a:spcAft>
                <a:spcPct val="0"/>
              </a:spcAft>
              <a:defRPr kern="1200">
                <a:solidFill>
                  <a:schemeClr val="tx1"/>
                </a:solidFill>
                <a:latin typeface="CorpoS" charset="0"/>
                <a:ea typeface="ＭＳ Ｐゴシック" charset="0"/>
                <a:cs typeface="ＭＳ Ｐゴシック" charset="0"/>
              </a:defRPr>
            </a:lvl4pPr>
            <a:lvl5pPr marL="2439071" algn="l" rtl="0" fontAlgn="base">
              <a:spcBef>
                <a:spcPct val="0"/>
              </a:spcBef>
              <a:spcAft>
                <a:spcPct val="0"/>
              </a:spcAft>
              <a:defRPr kern="1200">
                <a:solidFill>
                  <a:schemeClr val="tx1"/>
                </a:solidFill>
                <a:latin typeface="CorpoS" charset="0"/>
                <a:ea typeface="ＭＳ Ｐゴシック" charset="0"/>
                <a:cs typeface="ＭＳ Ｐゴシック" charset="0"/>
              </a:defRPr>
            </a:lvl5pPr>
            <a:lvl6pPr marL="3048838" algn="l" defTabSz="609768" rtl="0" eaLnBrk="1" latinLnBrk="0" hangingPunct="1">
              <a:defRPr kern="1200">
                <a:solidFill>
                  <a:schemeClr val="tx1"/>
                </a:solidFill>
                <a:latin typeface="CorpoS" charset="0"/>
                <a:ea typeface="ＭＳ Ｐゴシック" charset="0"/>
                <a:cs typeface="ＭＳ Ｐゴシック" charset="0"/>
              </a:defRPr>
            </a:lvl6pPr>
            <a:lvl7pPr marL="3658606" algn="l" defTabSz="609768" rtl="0" eaLnBrk="1" latinLnBrk="0" hangingPunct="1">
              <a:defRPr kern="1200">
                <a:solidFill>
                  <a:schemeClr val="tx1"/>
                </a:solidFill>
                <a:latin typeface="CorpoS" charset="0"/>
                <a:ea typeface="ＭＳ Ｐゴシック" charset="0"/>
                <a:cs typeface="ＭＳ Ｐゴシック" charset="0"/>
              </a:defRPr>
            </a:lvl7pPr>
            <a:lvl8pPr marL="4268373" algn="l" defTabSz="609768" rtl="0" eaLnBrk="1" latinLnBrk="0" hangingPunct="1">
              <a:defRPr kern="1200">
                <a:solidFill>
                  <a:schemeClr val="tx1"/>
                </a:solidFill>
                <a:latin typeface="CorpoS" charset="0"/>
                <a:ea typeface="ＭＳ Ｐゴシック" charset="0"/>
                <a:cs typeface="ＭＳ Ｐゴシック" charset="0"/>
              </a:defRPr>
            </a:lvl8pPr>
            <a:lvl9pPr marL="4878141" algn="l" defTabSz="609768" rtl="0" eaLnBrk="1" latinLnBrk="0" hangingPunct="1">
              <a:defRPr kern="1200">
                <a:solidFill>
                  <a:schemeClr val="tx1"/>
                </a:solidFill>
                <a:latin typeface="CorpoS" charset="0"/>
                <a:ea typeface="ＭＳ Ｐゴシック" charset="0"/>
                <a:cs typeface="ＭＳ Ｐゴシック" charset="0"/>
              </a:defRPr>
            </a:lvl9pPr>
          </a:lstStyle>
          <a:p>
            <a:pPr>
              <a:defRPr/>
            </a:pPr>
            <a:r>
              <a:rPr lang="en-GB" sz="1200" dirty="0" smtClean="0">
                <a:latin typeface="+mn-lt"/>
                <a:cs typeface="Daimler CS"/>
              </a:rPr>
              <a:t>Daimler AG</a:t>
            </a:r>
            <a:endParaRPr lang="en-GB" sz="1200" dirty="0">
              <a:latin typeface="+mn-lt"/>
              <a:cs typeface="Daimler CS"/>
            </a:endParaRPr>
          </a:p>
        </p:txBody>
      </p:sp>
      <p:sp>
        <p:nvSpPr>
          <p:cNvPr id="2" name="Title 1"/>
          <p:cNvSpPr>
            <a:spLocks noGrp="1"/>
          </p:cNvSpPr>
          <p:nvPr>
            <p:ph type="title" hasCustomPrompt="1"/>
          </p:nvPr>
        </p:nvSpPr>
        <p:spPr>
          <a:xfrm>
            <a:off x="628650" y="288925"/>
            <a:ext cx="10938149" cy="1149123"/>
          </a:xfrm>
        </p:spPr>
        <p:txBody>
          <a:bodyPr/>
          <a:lstStyle>
            <a:lvl1pPr>
              <a:defRPr/>
            </a:lvl1pPr>
          </a:lstStyle>
          <a:p>
            <a:r>
              <a:rPr lang="en-GB" noProof="0" dirty="0" smtClean="0"/>
              <a:t>Headline for Agenda in CorpoS (Body) 35 pt. </a:t>
            </a:r>
            <a:br>
              <a:rPr lang="en-GB" noProof="0" dirty="0" smtClean="0"/>
            </a:br>
            <a:r>
              <a:rPr lang="en-GB" noProof="0" dirty="0" smtClean="0"/>
              <a:t>one or two lines</a:t>
            </a:r>
            <a:endParaRPr lang="en-GB" dirty="0"/>
          </a:p>
        </p:txBody>
      </p:sp>
      <p:sp>
        <p:nvSpPr>
          <p:cNvPr id="3" name="Footer Placeholder 2"/>
          <p:cNvSpPr>
            <a:spLocks noGrp="1"/>
          </p:cNvSpPr>
          <p:nvPr>
            <p:ph type="ftr" sz="quarter" idx="10"/>
          </p:nvPr>
        </p:nvSpPr>
        <p:spPr>
          <a:xfrm>
            <a:off x="2879999" y="6566400"/>
            <a:ext cx="8125200" cy="216000"/>
          </a:xfrm>
          <a:prstGeom prst="rect">
            <a:avLst/>
          </a:prstGeom>
        </p:spPr>
        <p:txBody>
          <a:bodyPr/>
          <a:lstStyle/>
          <a:p>
            <a:r>
              <a:rPr lang="en-GB" dirty="0" smtClean="0"/>
              <a:t>Title of presentation / Department / Date /</a:t>
            </a:r>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a:t>
            </a:fld>
            <a:endParaRPr lang="en-GB" dirty="0"/>
          </a:p>
        </p:txBody>
      </p:sp>
      <p:sp>
        <p:nvSpPr>
          <p:cNvPr id="6" name="Text Placeholder 5"/>
          <p:cNvSpPr>
            <a:spLocks noGrp="1"/>
          </p:cNvSpPr>
          <p:nvPr>
            <p:ph type="body" sz="quarter" idx="12" hasCustomPrompt="1"/>
          </p:nvPr>
        </p:nvSpPr>
        <p:spPr>
          <a:xfrm>
            <a:off x="630445" y="1504951"/>
            <a:ext cx="10936716" cy="3387089"/>
          </a:xfrm>
          <a:custGeom>
            <a:avLst/>
            <a:gdLst>
              <a:gd name="connsiteX0" fmla="*/ 0 w 10936081"/>
              <a:gd name="connsiteY0" fmla="*/ 0 h 3384000"/>
              <a:gd name="connsiteX1" fmla="*/ 10936081 w 10936081"/>
              <a:gd name="connsiteY1" fmla="*/ 0 h 3384000"/>
              <a:gd name="connsiteX2" fmla="*/ 10936081 w 10936081"/>
              <a:gd name="connsiteY2" fmla="*/ 3384000 h 3384000"/>
              <a:gd name="connsiteX3" fmla="*/ 0 w 10936081"/>
              <a:gd name="connsiteY3" fmla="*/ 3384000 h 3384000"/>
              <a:gd name="connsiteX4" fmla="*/ 0 w 10936081"/>
              <a:gd name="connsiteY4" fmla="*/ 0 h 3384000"/>
              <a:gd name="connsiteX0" fmla="*/ 0 w 10936081"/>
              <a:gd name="connsiteY0" fmla="*/ 0 h 3387089"/>
              <a:gd name="connsiteX1" fmla="*/ 10936081 w 10936081"/>
              <a:gd name="connsiteY1" fmla="*/ 0 h 3387089"/>
              <a:gd name="connsiteX2" fmla="*/ 10936081 w 10936081"/>
              <a:gd name="connsiteY2" fmla="*/ 3384000 h 3387089"/>
              <a:gd name="connsiteX3" fmla="*/ 2006076 w 10936081"/>
              <a:gd name="connsiteY3" fmla="*/ 3387089 h 3387089"/>
              <a:gd name="connsiteX4" fmla="*/ 0 w 10936081"/>
              <a:gd name="connsiteY4" fmla="*/ 3384000 h 3387089"/>
              <a:gd name="connsiteX5" fmla="*/ 0 w 10936081"/>
              <a:gd name="connsiteY5" fmla="*/ 0 h 3387089"/>
              <a:gd name="connsiteX0" fmla="*/ 0 w 10936716"/>
              <a:gd name="connsiteY0" fmla="*/ 0 h 3387089"/>
              <a:gd name="connsiteX1" fmla="*/ 10936081 w 10936716"/>
              <a:gd name="connsiteY1" fmla="*/ 0 h 3387089"/>
              <a:gd name="connsiteX2" fmla="*/ 10936716 w 10936716"/>
              <a:gd name="connsiteY2" fmla="*/ 2556509 h 3387089"/>
              <a:gd name="connsiteX3" fmla="*/ 10936081 w 10936716"/>
              <a:gd name="connsiteY3" fmla="*/ 3384000 h 3387089"/>
              <a:gd name="connsiteX4" fmla="*/ 2006076 w 10936716"/>
              <a:gd name="connsiteY4" fmla="*/ 3387089 h 3387089"/>
              <a:gd name="connsiteX5" fmla="*/ 0 w 10936716"/>
              <a:gd name="connsiteY5" fmla="*/ 3384000 h 3387089"/>
              <a:gd name="connsiteX6" fmla="*/ 0 w 10936716"/>
              <a:gd name="connsiteY6" fmla="*/ 0 h 3387089"/>
              <a:gd name="connsiteX0" fmla="*/ 0 w 10936716"/>
              <a:gd name="connsiteY0" fmla="*/ 0 h 3387089"/>
              <a:gd name="connsiteX1" fmla="*/ 10936081 w 10936716"/>
              <a:gd name="connsiteY1" fmla="*/ 0 h 3387089"/>
              <a:gd name="connsiteX2" fmla="*/ 10936716 w 10936716"/>
              <a:gd name="connsiteY2" fmla="*/ 2556509 h 3387089"/>
              <a:gd name="connsiteX3" fmla="*/ 2006076 w 10936716"/>
              <a:gd name="connsiteY3" fmla="*/ 3387089 h 3387089"/>
              <a:gd name="connsiteX4" fmla="*/ 0 w 10936716"/>
              <a:gd name="connsiteY4" fmla="*/ 3384000 h 3387089"/>
              <a:gd name="connsiteX5" fmla="*/ 0 w 10936716"/>
              <a:gd name="connsiteY5" fmla="*/ 0 h 3387089"/>
              <a:gd name="connsiteX0" fmla="*/ 0 w 10936716"/>
              <a:gd name="connsiteY0" fmla="*/ 0 h 3387089"/>
              <a:gd name="connsiteX1" fmla="*/ 10936081 w 10936716"/>
              <a:gd name="connsiteY1" fmla="*/ 0 h 3387089"/>
              <a:gd name="connsiteX2" fmla="*/ 10936716 w 10936716"/>
              <a:gd name="connsiteY2" fmla="*/ 2556509 h 3387089"/>
              <a:gd name="connsiteX3" fmla="*/ 2006076 w 10936716"/>
              <a:gd name="connsiteY3" fmla="*/ 3387089 h 3387089"/>
              <a:gd name="connsiteX4" fmla="*/ 0 w 10936716"/>
              <a:gd name="connsiteY4" fmla="*/ 3384000 h 3387089"/>
              <a:gd name="connsiteX5" fmla="*/ 0 w 10936716"/>
              <a:gd name="connsiteY5" fmla="*/ 0 h 338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36716" h="3387089">
                <a:moveTo>
                  <a:pt x="0" y="0"/>
                </a:moveTo>
                <a:lnTo>
                  <a:pt x="10936081" y="0"/>
                </a:lnTo>
                <a:cubicBezTo>
                  <a:pt x="10936293" y="852170"/>
                  <a:pt x="10936504" y="1704339"/>
                  <a:pt x="10936716" y="2556509"/>
                </a:cubicBezTo>
                <a:lnTo>
                  <a:pt x="2006076" y="3387089"/>
                </a:lnTo>
                <a:lnTo>
                  <a:pt x="0" y="3384000"/>
                </a:lnTo>
                <a:lnTo>
                  <a:pt x="0" y="0"/>
                </a:lnTo>
                <a:close/>
              </a:path>
            </a:pathLst>
          </a:custGeom>
        </p:spPr>
        <p:txBody>
          <a:bodyPr/>
          <a:lstStyle>
            <a:lvl1pPr marL="360000" indent="-360000">
              <a:buSzPct val="100000"/>
              <a:buFont typeface="+mj-lt"/>
              <a:buAutoNum type="arabicPeriod"/>
              <a:defRPr>
                <a:solidFill>
                  <a:schemeClr val="tx1"/>
                </a:solidFill>
              </a:defRPr>
            </a:lvl1pPr>
            <a:lvl2pPr marL="360000" indent="-360000">
              <a:buFont typeface="+mj-lt"/>
              <a:buAutoNum type="arabicPeriod"/>
              <a:defRPr>
                <a:solidFill>
                  <a:schemeClr val="tx1"/>
                </a:solidFill>
              </a:defRPr>
            </a:lvl2pPr>
            <a:lvl3pPr marL="360000" indent="-360000">
              <a:buFont typeface="+mj-lt"/>
              <a:buAutoNum type="arabicPeriod"/>
              <a:defRPr>
                <a:solidFill>
                  <a:schemeClr val="tx1"/>
                </a:solidFill>
              </a:defRPr>
            </a:lvl3pPr>
            <a:lvl4pPr marL="360000" indent="-360000">
              <a:buFont typeface="+mj-lt"/>
              <a:buAutoNum type="arabicPeriod"/>
              <a:defRPr>
                <a:solidFill>
                  <a:schemeClr val="tx1"/>
                </a:solidFill>
              </a:defRPr>
            </a:lvl4pPr>
            <a:lvl5pPr marL="360000" indent="-360000">
              <a:buFont typeface="+mj-lt"/>
              <a:buAutoNum type="arabicPeriod"/>
              <a:defRPr>
                <a:solidFill>
                  <a:schemeClr val="tx1"/>
                </a:solidFill>
              </a:defRPr>
            </a:lvl5pPr>
            <a:lvl6pPr marL="360000" indent="-360000">
              <a:buFont typeface="+mj-lt"/>
              <a:buAutoNum type="arabicPeriod"/>
              <a:defRPr>
                <a:solidFill>
                  <a:schemeClr val="tx1"/>
                </a:solidFill>
              </a:defRPr>
            </a:lvl6pPr>
            <a:lvl7pPr marL="360000" indent="-360000">
              <a:buFont typeface="+mj-lt"/>
              <a:buAutoNum type="arabicPeriod"/>
              <a:defRPr>
                <a:solidFill>
                  <a:schemeClr val="tx1"/>
                </a:solidFill>
              </a:defRPr>
            </a:lvl7pPr>
            <a:lvl8pPr marL="360000" indent="-360000">
              <a:buFont typeface="+mj-lt"/>
              <a:buAutoNum type="arabicPeriod"/>
              <a:defRPr>
                <a:solidFill>
                  <a:schemeClr val="tx1"/>
                </a:solidFill>
              </a:defRPr>
            </a:lvl8pPr>
            <a:lvl9pPr marL="360000" indent="-360000">
              <a:buFont typeface="+mj-lt"/>
              <a:buAutoNum type="arabicPeriod"/>
              <a:defRPr>
                <a:solidFill>
                  <a:schemeClr val="tx1"/>
                </a:solidFill>
              </a:defRPr>
            </a:lvl9pPr>
          </a:lstStyle>
          <a:p>
            <a:pPr lvl="0"/>
            <a:r>
              <a:rPr lang="en-GB" dirty="0" smtClean="0"/>
              <a:t>Insert Agenda point</a:t>
            </a:r>
          </a:p>
          <a:p>
            <a:pPr lvl="1"/>
            <a:r>
              <a:rPr lang="en-GB" dirty="0" smtClean="0"/>
              <a:t>Second level </a:t>
            </a:r>
          </a:p>
          <a:p>
            <a:pPr lvl="2"/>
            <a:r>
              <a:rPr lang="en-GB" dirty="0" smtClean="0"/>
              <a:t>Third level</a:t>
            </a:r>
          </a:p>
          <a:p>
            <a:pPr lvl="3"/>
            <a:r>
              <a:rPr lang="en-GB" dirty="0" smtClean="0"/>
              <a:t>Fourth level</a:t>
            </a:r>
          </a:p>
          <a:p>
            <a:pPr lvl="4"/>
            <a:r>
              <a:rPr lang="en-GB" dirty="0" smtClean="0"/>
              <a:t>Fifth level</a:t>
            </a:r>
          </a:p>
          <a:p>
            <a:pPr lvl="5"/>
            <a:r>
              <a:rPr lang="en-GB" dirty="0" smtClean="0"/>
              <a:t>Sixth level</a:t>
            </a:r>
          </a:p>
          <a:p>
            <a:pPr lvl="6"/>
            <a:r>
              <a:rPr lang="en-GB" dirty="0" smtClean="0"/>
              <a:t>Sevens level</a:t>
            </a:r>
          </a:p>
          <a:p>
            <a:pPr lvl="7"/>
            <a:r>
              <a:rPr lang="en-GB" dirty="0" smtClean="0"/>
              <a:t>Eight level</a:t>
            </a:r>
          </a:p>
        </p:txBody>
      </p:sp>
    </p:spTree>
    <p:extLst>
      <p:ext uri="{BB962C8B-B14F-4D97-AF65-F5344CB8AC3E}">
        <p14:creationId xmlns:p14="http://schemas.microsoft.com/office/powerpoint/2010/main" val="265015454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82" userDrawn="1">
          <p15:clr>
            <a:srgbClr val="FBAE40"/>
          </p15:clr>
        </p15:guide>
        <p15:guide id="2" orient="horz" pos="948" userDrawn="1">
          <p15:clr>
            <a:srgbClr val="FBAE40"/>
          </p15:clr>
        </p15:guide>
        <p15:guide id="3" orient="horz" pos="3317"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without brush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noProof="0" dirty="0" smtClean="0"/>
              <a:t>Headline for Agenda in CorpoS (Body) 35 pt. </a:t>
            </a:r>
            <a:br>
              <a:rPr lang="en-GB" noProof="0" dirty="0" smtClean="0"/>
            </a:br>
            <a:r>
              <a:rPr lang="en-GB" noProof="0" dirty="0" smtClean="0"/>
              <a:t>one or two lines</a:t>
            </a:r>
            <a:endParaRPr lang="en-GB"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a:t>
            </a:fld>
            <a:endParaRPr lang="en-GB" dirty="0"/>
          </a:p>
        </p:txBody>
      </p:sp>
      <p:sp>
        <p:nvSpPr>
          <p:cNvPr id="6" name="Text Placeholder 5"/>
          <p:cNvSpPr>
            <a:spLocks noGrp="1"/>
          </p:cNvSpPr>
          <p:nvPr>
            <p:ph type="body" sz="quarter" idx="12" hasCustomPrompt="1"/>
          </p:nvPr>
        </p:nvSpPr>
        <p:spPr>
          <a:xfrm>
            <a:off x="628651" y="1504950"/>
            <a:ext cx="10937874" cy="4876799"/>
          </a:xfrm>
        </p:spPr>
        <p:txBody>
          <a:bodyPr/>
          <a:lstStyle>
            <a:lvl1pPr marL="360000" indent="-360000">
              <a:buSzPct val="100000"/>
              <a:buFont typeface="+mj-lt"/>
              <a:buAutoNum type="arabicPeriod"/>
              <a:defRPr>
                <a:solidFill>
                  <a:schemeClr val="tx1"/>
                </a:solidFill>
              </a:defRPr>
            </a:lvl1pPr>
            <a:lvl2pPr marL="360000" indent="-360000">
              <a:buFont typeface="+mj-lt"/>
              <a:buAutoNum type="arabicPeriod"/>
              <a:defRPr>
                <a:solidFill>
                  <a:schemeClr val="tx1"/>
                </a:solidFill>
              </a:defRPr>
            </a:lvl2pPr>
            <a:lvl3pPr marL="360000" indent="-360000">
              <a:buFont typeface="+mj-lt"/>
              <a:buAutoNum type="arabicPeriod"/>
              <a:defRPr>
                <a:solidFill>
                  <a:schemeClr val="tx1"/>
                </a:solidFill>
              </a:defRPr>
            </a:lvl3pPr>
            <a:lvl4pPr marL="360000" indent="-360000">
              <a:buFont typeface="+mj-lt"/>
              <a:buAutoNum type="arabicPeriod"/>
              <a:defRPr>
                <a:solidFill>
                  <a:schemeClr val="tx1"/>
                </a:solidFill>
              </a:defRPr>
            </a:lvl4pPr>
            <a:lvl5pPr marL="360000" indent="-360000">
              <a:buFont typeface="+mj-lt"/>
              <a:buAutoNum type="arabicPeriod"/>
              <a:defRPr>
                <a:solidFill>
                  <a:schemeClr val="tx1"/>
                </a:solidFill>
              </a:defRPr>
            </a:lvl5pPr>
            <a:lvl6pPr marL="360000" indent="-360000">
              <a:buFont typeface="+mj-lt"/>
              <a:buAutoNum type="arabicPeriod"/>
              <a:defRPr>
                <a:solidFill>
                  <a:schemeClr val="tx1"/>
                </a:solidFill>
              </a:defRPr>
            </a:lvl6pPr>
            <a:lvl7pPr marL="360000" indent="-360000">
              <a:buFont typeface="+mj-lt"/>
              <a:buAutoNum type="arabicPeriod"/>
              <a:defRPr>
                <a:solidFill>
                  <a:schemeClr val="tx1"/>
                </a:solidFill>
              </a:defRPr>
            </a:lvl7pPr>
            <a:lvl8pPr marL="360000" indent="-360000">
              <a:buFont typeface="+mj-lt"/>
              <a:buAutoNum type="arabicPeriod"/>
              <a:defRPr>
                <a:solidFill>
                  <a:schemeClr val="tx1"/>
                </a:solidFill>
              </a:defRPr>
            </a:lvl8pPr>
            <a:lvl9pPr marL="360000" indent="-360000">
              <a:buFont typeface="+mj-lt"/>
              <a:buAutoNum type="arabicPeriod"/>
              <a:defRPr>
                <a:solidFill>
                  <a:schemeClr val="tx1"/>
                </a:solidFill>
              </a:defRPr>
            </a:lvl9pPr>
          </a:lstStyle>
          <a:p>
            <a:pPr lvl="0"/>
            <a:r>
              <a:rPr lang="en-GB" dirty="0" smtClean="0"/>
              <a:t>Insert Agenda point</a:t>
            </a:r>
          </a:p>
          <a:p>
            <a:pPr lvl="1"/>
            <a:r>
              <a:rPr lang="en-GB" dirty="0" smtClean="0"/>
              <a:t>Second level </a:t>
            </a:r>
          </a:p>
          <a:p>
            <a:pPr lvl="2"/>
            <a:r>
              <a:rPr lang="en-GB" dirty="0" smtClean="0"/>
              <a:t>Third level</a:t>
            </a:r>
          </a:p>
          <a:p>
            <a:pPr lvl="3"/>
            <a:r>
              <a:rPr lang="en-GB" dirty="0" smtClean="0"/>
              <a:t>Fourth level</a:t>
            </a:r>
          </a:p>
          <a:p>
            <a:pPr lvl="4"/>
            <a:r>
              <a:rPr lang="en-GB" dirty="0" smtClean="0"/>
              <a:t>Fifth level</a:t>
            </a:r>
          </a:p>
          <a:p>
            <a:pPr lvl="5"/>
            <a:r>
              <a:rPr lang="en-GB" dirty="0" smtClean="0"/>
              <a:t>Sixth level</a:t>
            </a:r>
          </a:p>
          <a:p>
            <a:pPr lvl="6"/>
            <a:r>
              <a:rPr lang="en-GB" dirty="0" smtClean="0"/>
              <a:t>Sevens level</a:t>
            </a:r>
          </a:p>
          <a:p>
            <a:pPr lvl="7"/>
            <a:r>
              <a:rPr lang="en-GB" dirty="0" smtClean="0"/>
              <a:t>Eight level</a:t>
            </a:r>
          </a:p>
          <a:p>
            <a:pPr lvl="8"/>
            <a:r>
              <a:rPr lang="en-GB" dirty="0" smtClean="0"/>
              <a:t>Ninth level</a:t>
            </a:r>
          </a:p>
        </p:txBody>
      </p:sp>
      <p:sp>
        <p:nvSpPr>
          <p:cNvPr id="7" name="Footer Placeholder 2"/>
          <p:cNvSpPr>
            <a:spLocks noGrp="1"/>
          </p:cNvSpPr>
          <p:nvPr>
            <p:ph type="ftr" sz="quarter" idx="3"/>
          </p:nvPr>
        </p:nvSpPr>
        <p:spPr>
          <a:xfrm>
            <a:off x="2879999" y="6566400"/>
            <a:ext cx="8125200" cy="216000"/>
          </a:xfrm>
          <a:prstGeom prst="rect">
            <a:avLst/>
          </a:prstGeom>
        </p:spPr>
        <p:txBody>
          <a:bodyPr anchor="b"/>
          <a:lstStyle>
            <a:lvl1pPr algn="r">
              <a:defRPr sz="1200"/>
            </a:lvl1pPr>
          </a:lstStyle>
          <a:p>
            <a:r>
              <a:rPr lang="en-GB" smtClean="0"/>
              <a:t>DVP&amp;R System Guide/ ITC/PR /</a:t>
            </a:r>
            <a:fld id="{A9B1A91E-E328-4715-A082-08461B98BB62}" type="datetime4">
              <a:rPr lang="en-GB" smtClean="0"/>
              <a:pPr/>
              <a:t>02 November 2020</a:t>
            </a:fld>
            <a:r>
              <a:rPr lang="en-GB" smtClean="0"/>
              <a:t>/</a:t>
            </a:r>
            <a:endParaRPr lang="en-GB" dirty="0" smtClean="0"/>
          </a:p>
        </p:txBody>
      </p:sp>
    </p:spTree>
    <p:extLst>
      <p:ext uri="{BB962C8B-B14F-4D97-AF65-F5344CB8AC3E}">
        <p14:creationId xmlns:p14="http://schemas.microsoft.com/office/powerpoint/2010/main" val="53225012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82" userDrawn="1">
          <p15:clr>
            <a:srgbClr val="FBAE40"/>
          </p15:clr>
        </p15:guide>
        <p15:guide id="2" orient="horz" pos="948" userDrawn="1">
          <p15:clr>
            <a:srgbClr val="FBAE40"/>
          </p15:clr>
        </p15:guide>
        <p15:guide id="3" orient="horz" pos="402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oleObject" Target="../embeddings/oleObject1.bin"/><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vmlDrawing" Target="../drawings/vmlDrawing1.vml"/><Relationship Id="rId37"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33"/>
            </p:custDataLst>
            <p:extLst>
              <p:ext uri="{D42A27DB-BD31-4B8C-83A1-F6EECF244321}">
                <p14:modId xmlns:p14="http://schemas.microsoft.com/office/powerpoint/2010/main" val="331146775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98" name="think-cell Slide" r:id="rId34" imgW="216" imgH="216" progId="TCLayout.ActiveDocument.1">
                  <p:embed/>
                </p:oleObj>
              </mc:Choice>
              <mc:Fallback>
                <p:oleObj name="think-cell Slide" r:id="rId34" imgW="216" imgH="216" progId="TCLayout.ActiveDocument.1">
                  <p:embed/>
                  <p:pic>
                    <p:nvPicPr>
                      <p:cNvPr id="0" name=""/>
                      <p:cNvPicPr/>
                      <p:nvPr/>
                    </p:nvPicPr>
                    <p:blipFill>
                      <a:blip r:embed="rId35"/>
                      <a:stretch>
                        <a:fillRect/>
                      </a:stretch>
                    </p:blipFill>
                    <p:spPr>
                      <a:xfrm>
                        <a:off x="1588" y="1588"/>
                        <a:ext cx="1587" cy="1587"/>
                      </a:xfrm>
                      <a:prstGeom prst="rect">
                        <a:avLst/>
                      </a:prstGeom>
                    </p:spPr>
                  </p:pic>
                </p:oleObj>
              </mc:Fallback>
            </mc:AlternateContent>
          </a:graphicData>
        </a:graphic>
      </p:graphicFrame>
      <p:grpSp>
        <p:nvGrpSpPr>
          <p:cNvPr id="37" name="Regieanweisungen"/>
          <p:cNvGrpSpPr/>
          <p:nvPr userDrawn="1"/>
        </p:nvGrpSpPr>
        <p:grpSpPr>
          <a:xfrm>
            <a:off x="-2088000" y="-468000"/>
            <a:ext cx="13654799" cy="7794000"/>
            <a:chOff x="-2088000" y="-468000"/>
            <a:chExt cx="13654799" cy="7794000"/>
          </a:xfrm>
        </p:grpSpPr>
        <p:sp>
          <p:nvSpPr>
            <p:cNvPr id="31" name="Hilfslinien"/>
            <p:cNvSpPr txBox="1"/>
            <p:nvPr userDrawn="1"/>
          </p:nvSpPr>
          <p:spPr>
            <a:xfrm rot="10800000" flipH="1" flipV="1">
              <a:off x="630445" y="-468000"/>
              <a:ext cx="10936354" cy="360000"/>
            </a:xfrm>
            <a:prstGeom prst="rect">
              <a:avLst/>
            </a:prstGeom>
            <a:noFill/>
            <a:ln w="12700">
              <a:noFill/>
            </a:ln>
          </p:spPr>
          <p:txBody>
            <a:bodyPr vert="horz" wrap="square" lIns="0" tIns="0" rIns="0" bIns="0" rtlCol="0" anchor="b"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ctr" defTabSz="104290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chemeClr val="accent5"/>
                  </a:solidFill>
                  <a:effectLst/>
                  <a:uLnTx/>
                  <a:uFillTx/>
                  <a:latin typeface="+mn-lt"/>
                  <a:ea typeface="+mn-ea"/>
                  <a:cs typeface="+mn-cs"/>
                </a:rPr>
                <a:t>Show guides via menu bar: View // Show // tick Guides</a:t>
              </a:r>
            </a:p>
          </p:txBody>
        </p:sp>
        <p:sp>
          <p:nvSpPr>
            <p:cNvPr id="28" name="Fußzeile"/>
            <p:cNvSpPr txBox="1"/>
            <p:nvPr userDrawn="1"/>
          </p:nvSpPr>
          <p:spPr>
            <a:xfrm rot="10800000" flipH="1" flipV="1">
              <a:off x="2879999" y="6966000"/>
              <a:ext cx="8125200" cy="360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1042909" rtl="0" eaLnBrk="1" fontAlgn="auto" latinLnBrk="0" hangingPunct="1">
                <a:lnSpc>
                  <a:spcPct val="100000"/>
                </a:lnSpc>
                <a:spcBef>
                  <a:spcPts val="0"/>
                </a:spcBef>
                <a:spcAft>
                  <a:spcPts val="0"/>
                </a:spcAft>
                <a:buClrTx/>
                <a:buSzTx/>
                <a:buFontTx/>
                <a:buNone/>
                <a:tabLst/>
                <a:defRPr/>
              </a:pPr>
              <a:r>
                <a:rPr lang="en-GB" sz="1100" b="0" baseline="0" dirty="0" smtClean="0">
                  <a:solidFill>
                    <a:schemeClr val="accent5"/>
                  </a:solidFill>
                  <a:latin typeface="+mn-lt"/>
                </a:rPr>
                <a:t>Adjust footer (per slide or for several/all slides) via menu bar: Insert // Text // Header &amp; Footer</a:t>
              </a:r>
            </a:p>
          </p:txBody>
        </p:sp>
        <p:grpSp>
          <p:nvGrpSpPr>
            <p:cNvPr id="36" name="Hinweise links"/>
            <p:cNvGrpSpPr/>
            <p:nvPr userDrawn="1"/>
          </p:nvGrpSpPr>
          <p:grpSpPr>
            <a:xfrm>
              <a:off x="-2088000" y="0"/>
              <a:ext cx="1980000" cy="3528000"/>
              <a:chOff x="-2088000" y="0"/>
              <a:chExt cx="1980000" cy="3528000"/>
            </a:xfrm>
          </p:grpSpPr>
          <p:sp>
            <p:nvSpPr>
              <p:cNvPr id="13" name="Folie Wechsel/Zurücksetzen/Textebenen"/>
              <p:cNvSpPr txBox="1"/>
              <p:nvPr userDrawn="1"/>
            </p:nvSpPr>
            <p:spPr>
              <a:xfrm rot="10800000" flipH="1" flipV="1">
                <a:off x="-2088000" y="0"/>
                <a:ext cx="1980000" cy="3528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indent="0" algn="r">
                  <a:lnSpc>
                    <a:spcPct val="100000"/>
                  </a:lnSpc>
                  <a:spcBef>
                    <a:spcPts val="0"/>
                  </a:spcBef>
                  <a:spcAft>
                    <a:spcPts val="0"/>
                  </a:spcAft>
                </a:pPr>
                <a:r>
                  <a:rPr lang="en-GB" sz="1100" b="0" baseline="0" noProof="0" dirty="0" smtClean="0">
                    <a:solidFill>
                      <a:schemeClr val="accent5"/>
                    </a:solidFill>
                    <a:latin typeface="+mn-lt"/>
                  </a:rPr>
                  <a:t>Reset the slide back to its </a:t>
                </a:r>
              </a:p>
              <a:p>
                <a:pPr indent="0" algn="r">
                  <a:lnSpc>
                    <a:spcPct val="100000"/>
                  </a:lnSpc>
                  <a:spcBef>
                    <a:spcPts val="0"/>
                  </a:spcBef>
                  <a:spcAft>
                    <a:spcPts val="0"/>
                  </a:spcAft>
                </a:pPr>
                <a:r>
                  <a:rPr lang="en-GB" sz="1100" b="0" baseline="0" noProof="0" dirty="0" smtClean="0">
                    <a:solidFill>
                      <a:schemeClr val="accent5"/>
                    </a:solidFill>
                    <a:latin typeface="+mn-lt"/>
                  </a:rPr>
                  <a:t>original form 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Reset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slide layout </a:t>
                </a:r>
              </a:p>
              <a:p>
                <a:pPr indent="0" algn="r">
                  <a:lnSpc>
                    <a:spcPct val="100000"/>
                  </a:lnSpc>
                  <a:spcBef>
                    <a:spcPts val="0"/>
                  </a:spcBef>
                  <a:spcAft>
                    <a:spcPts val="0"/>
                  </a:spcAft>
                </a:pPr>
                <a:r>
                  <a:rPr lang="en-GB" sz="1100" b="0" baseline="0" noProof="0" dirty="0" smtClean="0">
                    <a:solidFill>
                      <a:schemeClr val="accent5"/>
                    </a:solidFill>
                    <a:latin typeface="+mn-lt"/>
                  </a:rPr>
                  <a:t>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Layout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text level</a:t>
                </a:r>
              </a:p>
              <a:p>
                <a:pPr indent="0" algn="r">
                  <a:lnSpc>
                    <a:spcPct val="100000"/>
                  </a:lnSpc>
                  <a:spcBef>
                    <a:spcPts val="0"/>
                  </a:spcBef>
                  <a:spcAft>
                    <a:spcPts val="0"/>
                  </a:spcAft>
                </a:pPr>
                <a:r>
                  <a:rPr lang="en-GB" sz="1100" b="0" baseline="0" noProof="0" dirty="0" smtClean="0">
                    <a:solidFill>
                      <a:schemeClr val="accent5"/>
                    </a:solidFill>
                    <a:latin typeface="+mn-lt"/>
                  </a:rPr>
                  <a:t>via menu bar: </a:t>
                </a:r>
                <a:br>
                  <a:rPr lang="en-GB" sz="1100" b="0" baseline="0" noProof="0" dirty="0" smtClean="0">
                    <a:solidFill>
                      <a:schemeClr val="accent5"/>
                    </a:solidFill>
                    <a:latin typeface="+mn-lt"/>
                  </a:rPr>
                </a:br>
                <a:r>
                  <a:rPr lang="en-GB" sz="1100" b="0" baseline="0" noProof="0" dirty="0" smtClean="0">
                    <a:solidFill>
                      <a:schemeClr val="accent5"/>
                    </a:solidFill>
                    <a:latin typeface="+mn-lt"/>
                  </a:rPr>
                  <a:t>Home // Paragraph // Increase/</a:t>
                </a:r>
              </a:p>
              <a:p>
                <a:pPr indent="0" algn="r">
                  <a:lnSpc>
                    <a:spcPct val="100000"/>
                  </a:lnSpc>
                  <a:spcBef>
                    <a:spcPts val="0"/>
                  </a:spcBef>
                  <a:spcAft>
                    <a:spcPts val="0"/>
                  </a:spcAft>
                </a:pPr>
                <a:r>
                  <a:rPr lang="en-GB" sz="1100" b="0" baseline="0" noProof="0" dirty="0" smtClean="0">
                    <a:solidFill>
                      <a:schemeClr val="accent5"/>
                    </a:solidFill>
                    <a:latin typeface="+mn-lt"/>
                  </a:rPr>
                  <a:t>Decrease List Level</a:t>
                </a:r>
              </a:p>
            </p:txBody>
          </p:sp>
          <p:grpSp>
            <p:nvGrpSpPr>
              <p:cNvPr id="35" name="Listenebenen"/>
              <p:cNvGrpSpPr/>
              <p:nvPr userDrawn="1"/>
            </p:nvGrpSpPr>
            <p:grpSpPr>
              <a:xfrm>
                <a:off x="-1692000" y="2232000"/>
                <a:ext cx="1548000" cy="792000"/>
                <a:chOff x="-1692000" y="2160000"/>
                <a:chExt cx="1548000" cy="792000"/>
              </a:xfrm>
            </p:grpSpPr>
            <p:sp>
              <p:nvSpPr>
                <p:cNvPr id="22" name="Text // Listenebene erhöhen"/>
                <p:cNvSpPr txBox="1"/>
                <p:nvPr userDrawn="1"/>
              </p:nvSpPr>
              <p:spPr>
                <a:xfrm>
                  <a:off x="-1692000" y="2160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Increase</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sp>
              <p:nvSpPr>
                <p:cNvPr id="23" name="Text // Listenebene verringern"/>
                <p:cNvSpPr txBox="1"/>
                <p:nvPr userDrawn="1"/>
              </p:nvSpPr>
              <p:spPr>
                <a:xfrm>
                  <a:off x="-1692000" y="2628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Decrease </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pic>
              <p:nvPicPr>
                <p:cNvPr id="7" name="Listenebene erhöhen"/>
                <p:cNvPicPr>
                  <a:picLocks noChangeAspect="1"/>
                </p:cNvPicPr>
                <p:nvPr userDrawn="1"/>
              </p:nvPicPr>
              <p:blipFill>
                <a:blip r:embed="rId36"/>
                <a:stretch>
                  <a:fillRect/>
                </a:stretch>
              </p:blipFill>
              <p:spPr>
                <a:xfrm>
                  <a:off x="-900000" y="2160000"/>
                  <a:ext cx="756000" cy="324000"/>
                </a:xfrm>
                <a:prstGeom prst="rect">
                  <a:avLst/>
                </a:prstGeom>
              </p:spPr>
            </p:pic>
            <p:pic>
              <p:nvPicPr>
                <p:cNvPr id="34" name="Listenebene verringern"/>
                <p:cNvPicPr>
                  <a:picLocks noChangeAspect="1"/>
                </p:cNvPicPr>
                <p:nvPr userDrawn="1"/>
              </p:nvPicPr>
              <p:blipFill>
                <a:blip r:embed="rId37"/>
                <a:stretch>
                  <a:fillRect/>
                </a:stretch>
              </p:blipFill>
              <p:spPr>
                <a:xfrm>
                  <a:off x="-900000" y="2628000"/>
                  <a:ext cx="756000" cy="322369"/>
                </a:xfrm>
                <a:prstGeom prst="rect">
                  <a:avLst/>
                </a:prstGeom>
              </p:spPr>
            </p:pic>
          </p:grpSp>
        </p:grpSp>
      </p:grpSp>
      <p:sp>
        <p:nvSpPr>
          <p:cNvPr id="18" name="Daimler AG (Wortmarke)"/>
          <p:cNvSpPr>
            <a:spLocks noChangeArrowheads="1"/>
          </p:cNvSpPr>
          <p:nvPr userDrawn="1"/>
        </p:nvSpPr>
        <p:spPr bwMode="auto">
          <a:xfrm>
            <a:off x="630000" y="6566400"/>
            <a:ext cx="2088000" cy="2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defPPr>
              <a:defRPr lang="de-DE"/>
            </a:defPPr>
            <a:lvl1pPr algn="l" rtl="0" fontAlgn="base">
              <a:spcBef>
                <a:spcPct val="0"/>
              </a:spcBef>
              <a:spcAft>
                <a:spcPct val="0"/>
              </a:spcAft>
              <a:defRPr kern="1200">
                <a:solidFill>
                  <a:schemeClr val="tx1"/>
                </a:solidFill>
                <a:latin typeface="CorpoS" charset="0"/>
                <a:ea typeface="ＭＳ Ｐゴシック" charset="0"/>
                <a:cs typeface="ＭＳ Ｐゴシック" charset="0"/>
              </a:defRPr>
            </a:lvl1pPr>
            <a:lvl2pPr marL="609768" algn="l" rtl="0" fontAlgn="base">
              <a:spcBef>
                <a:spcPct val="0"/>
              </a:spcBef>
              <a:spcAft>
                <a:spcPct val="0"/>
              </a:spcAft>
              <a:defRPr kern="1200">
                <a:solidFill>
                  <a:schemeClr val="tx1"/>
                </a:solidFill>
                <a:latin typeface="CorpoS" charset="0"/>
                <a:ea typeface="ＭＳ Ｐゴシック" charset="0"/>
                <a:cs typeface="ＭＳ Ｐゴシック" charset="0"/>
              </a:defRPr>
            </a:lvl2pPr>
            <a:lvl3pPr marL="1219535" algn="l" rtl="0" fontAlgn="base">
              <a:spcBef>
                <a:spcPct val="0"/>
              </a:spcBef>
              <a:spcAft>
                <a:spcPct val="0"/>
              </a:spcAft>
              <a:defRPr kern="1200">
                <a:solidFill>
                  <a:schemeClr val="tx1"/>
                </a:solidFill>
                <a:latin typeface="CorpoS" charset="0"/>
                <a:ea typeface="ＭＳ Ｐゴシック" charset="0"/>
                <a:cs typeface="ＭＳ Ｐゴシック" charset="0"/>
              </a:defRPr>
            </a:lvl3pPr>
            <a:lvl4pPr marL="1829303" algn="l" rtl="0" fontAlgn="base">
              <a:spcBef>
                <a:spcPct val="0"/>
              </a:spcBef>
              <a:spcAft>
                <a:spcPct val="0"/>
              </a:spcAft>
              <a:defRPr kern="1200">
                <a:solidFill>
                  <a:schemeClr val="tx1"/>
                </a:solidFill>
                <a:latin typeface="CorpoS" charset="0"/>
                <a:ea typeface="ＭＳ Ｐゴシック" charset="0"/>
                <a:cs typeface="ＭＳ Ｐゴシック" charset="0"/>
              </a:defRPr>
            </a:lvl4pPr>
            <a:lvl5pPr marL="2439071" algn="l" rtl="0" fontAlgn="base">
              <a:spcBef>
                <a:spcPct val="0"/>
              </a:spcBef>
              <a:spcAft>
                <a:spcPct val="0"/>
              </a:spcAft>
              <a:defRPr kern="1200">
                <a:solidFill>
                  <a:schemeClr val="tx1"/>
                </a:solidFill>
                <a:latin typeface="CorpoS" charset="0"/>
                <a:ea typeface="ＭＳ Ｐゴシック" charset="0"/>
                <a:cs typeface="ＭＳ Ｐゴシック" charset="0"/>
              </a:defRPr>
            </a:lvl5pPr>
            <a:lvl6pPr marL="3048838" algn="l" defTabSz="609768" rtl="0" eaLnBrk="1" latinLnBrk="0" hangingPunct="1">
              <a:defRPr kern="1200">
                <a:solidFill>
                  <a:schemeClr val="tx1"/>
                </a:solidFill>
                <a:latin typeface="CorpoS" charset="0"/>
                <a:ea typeface="ＭＳ Ｐゴシック" charset="0"/>
                <a:cs typeface="ＭＳ Ｐゴシック" charset="0"/>
              </a:defRPr>
            </a:lvl6pPr>
            <a:lvl7pPr marL="3658606" algn="l" defTabSz="609768" rtl="0" eaLnBrk="1" latinLnBrk="0" hangingPunct="1">
              <a:defRPr kern="1200">
                <a:solidFill>
                  <a:schemeClr val="tx1"/>
                </a:solidFill>
                <a:latin typeface="CorpoS" charset="0"/>
                <a:ea typeface="ＭＳ Ｐゴシック" charset="0"/>
                <a:cs typeface="ＭＳ Ｐゴシック" charset="0"/>
              </a:defRPr>
            </a:lvl7pPr>
            <a:lvl8pPr marL="4268373" algn="l" defTabSz="609768" rtl="0" eaLnBrk="1" latinLnBrk="0" hangingPunct="1">
              <a:defRPr kern="1200">
                <a:solidFill>
                  <a:schemeClr val="tx1"/>
                </a:solidFill>
                <a:latin typeface="CorpoS" charset="0"/>
                <a:ea typeface="ＭＳ Ｐゴシック" charset="0"/>
                <a:cs typeface="ＭＳ Ｐゴシック" charset="0"/>
              </a:defRPr>
            </a:lvl8pPr>
            <a:lvl9pPr marL="4878141" algn="l" defTabSz="609768" rtl="0" eaLnBrk="1" latinLnBrk="0" hangingPunct="1">
              <a:defRPr kern="1200">
                <a:solidFill>
                  <a:schemeClr val="tx1"/>
                </a:solidFill>
                <a:latin typeface="CorpoS" charset="0"/>
                <a:ea typeface="ＭＳ Ｐゴシック" charset="0"/>
                <a:cs typeface="ＭＳ Ｐゴシック" charset="0"/>
              </a:defRPr>
            </a:lvl9pPr>
          </a:lstStyle>
          <a:p>
            <a:pPr>
              <a:defRPr/>
            </a:pPr>
            <a:r>
              <a:rPr lang="en-GB" sz="1200" dirty="0" smtClean="0">
                <a:latin typeface="+mn-lt"/>
                <a:cs typeface="Daimler CS"/>
              </a:rPr>
              <a:t>Daimler AG</a:t>
            </a:r>
            <a:endParaRPr lang="en-GB" sz="1200" dirty="0">
              <a:latin typeface="+mn-lt"/>
              <a:cs typeface="Daimler CS"/>
            </a:endParaRPr>
          </a:p>
        </p:txBody>
      </p:sp>
      <p:cxnSp>
        <p:nvCxnSpPr>
          <p:cNvPr id="14" name="Footerline"/>
          <p:cNvCxnSpPr/>
          <p:nvPr userDrawn="1"/>
        </p:nvCxnSpPr>
        <p:spPr bwMode="auto">
          <a:xfrm>
            <a:off x="629999" y="6489340"/>
            <a:ext cx="10936800" cy="0"/>
          </a:xfrm>
          <a:prstGeom prst="line">
            <a:avLst/>
          </a:prstGeom>
          <a:solidFill>
            <a:schemeClr val="bg1"/>
          </a:solidFill>
          <a:ln w="317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 name="Textplatzhalter 2"/>
          <p:cNvSpPr>
            <a:spLocks noGrp="1"/>
          </p:cNvSpPr>
          <p:nvPr userDrawn="1">
            <p:ph type="body" idx="1"/>
          </p:nvPr>
        </p:nvSpPr>
        <p:spPr>
          <a:xfrm>
            <a:off x="630445" y="1504951"/>
            <a:ext cx="10936080" cy="4876799"/>
          </a:xfrm>
          <a:prstGeom prst="rect">
            <a:avLst/>
          </a:prstGeom>
        </p:spPr>
        <p:txBody>
          <a:bodyPr vert="horz" lIns="0" tIns="0" rIns="0" bIns="0" rtlCol="0" anchor="t" anchorCtr="0">
            <a:noAutofit/>
          </a:bodyPr>
          <a:lstStyle/>
          <a:p>
            <a:pPr lvl="0"/>
            <a:r>
              <a:rPr lang="en-GB" dirty="0" smtClean="0"/>
              <a:t>Insert text in </a:t>
            </a:r>
            <a:r>
              <a:rPr lang="en-GB" noProof="0" dirty="0" smtClean="0"/>
              <a:t>CorpoS (Body) 24 pt. (Mark-ups in Bold) </a:t>
            </a:r>
            <a:r>
              <a:rPr lang="en-GB" dirty="0" smtClean="0"/>
              <a:t>// for conclusion</a:t>
            </a:r>
            <a:r>
              <a:rPr lang="en-GB" noProof="0" dirty="0" smtClean="0"/>
              <a:t>, summary or short highlight</a:t>
            </a:r>
            <a:r>
              <a:rPr lang="en-GB" dirty="0" smtClean="0"/>
              <a:t>: Home // Paragraph// Increase List Level</a:t>
            </a:r>
          </a:p>
          <a:p>
            <a:pPr lvl="1"/>
            <a:r>
              <a:rPr lang="en-GB" dirty="0" smtClean="0"/>
              <a:t>Second level (Conclusion, summary or short highlight)</a:t>
            </a:r>
          </a:p>
          <a:p>
            <a:pPr lvl="2"/>
            <a:r>
              <a:rPr lang="en-GB" dirty="0" smtClean="0"/>
              <a:t>Third level</a:t>
            </a:r>
          </a:p>
          <a:p>
            <a:pPr lvl="3"/>
            <a:r>
              <a:rPr lang="en-GB" dirty="0" smtClean="0"/>
              <a:t>Fourth level</a:t>
            </a:r>
          </a:p>
          <a:p>
            <a:pPr lvl="4"/>
            <a:r>
              <a:rPr lang="en-GB" dirty="0" smtClean="0"/>
              <a:t>Fifth level</a:t>
            </a:r>
          </a:p>
          <a:p>
            <a:pPr lvl="5"/>
            <a:r>
              <a:rPr lang="en-GB" dirty="0" smtClean="0"/>
              <a:t>Sixth level</a:t>
            </a:r>
          </a:p>
          <a:p>
            <a:pPr lvl="6"/>
            <a:r>
              <a:rPr lang="en-GB" dirty="0" smtClean="0"/>
              <a:t>Sevens level</a:t>
            </a:r>
          </a:p>
          <a:p>
            <a:pPr lvl="7"/>
            <a:r>
              <a:rPr lang="en-GB" dirty="0" smtClean="0"/>
              <a:t>Eight level</a:t>
            </a:r>
          </a:p>
          <a:p>
            <a:pPr lvl="8"/>
            <a:r>
              <a:rPr lang="en-GB" dirty="0" smtClean="0"/>
              <a:t>Ninth level</a:t>
            </a:r>
          </a:p>
        </p:txBody>
      </p:sp>
      <p:sp>
        <p:nvSpPr>
          <p:cNvPr id="2" name="Titelplatzhalter 1"/>
          <p:cNvSpPr>
            <a:spLocks noGrp="1"/>
          </p:cNvSpPr>
          <p:nvPr userDrawn="1">
            <p:ph type="title"/>
          </p:nvPr>
        </p:nvSpPr>
        <p:spPr>
          <a:xfrm>
            <a:off x="628651" y="286048"/>
            <a:ext cx="10938148" cy="1152000"/>
          </a:xfrm>
          <a:prstGeom prst="rect">
            <a:avLst/>
          </a:prstGeom>
        </p:spPr>
        <p:txBody>
          <a:bodyPr vert="horz" lIns="0" tIns="0" rIns="0" bIns="0" rtlCol="0" anchor="t" anchorCtr="0">
            <a:noAutofit/>
          </a:bodyPr>
          <a:lstStyle/>
          <a:p>
            <a:r>
              <a:rPr lang="en-GB" noProof="0" dirty="0" smtClean="0"/>
              <a:t>Headline in CorpoS (Body) 35 pt.</a:t>
            </a:r>
            <a:br>
              <a:rPr lang="en-GB" noProof="0" dirty="0" smtClean="0"/>
            </a:br>
            <a:r>
              <a:rPr lang="en-GB" noProof="0" dirty="0" smtClean="0"/>
              <a:t>in two lines</a:t>
            </a:r>
          </a:p>
        </p:txBody>
      </p:sp>
      <p:sp>
        <p:nvSpPr>
          <p:cNvPr id="6" name="Foliennummernplatzhalter 5"/>
          <p:cNvSpPr>
            <a:spLocks noGrp="1"/>
          </p:cNvSpPr>
          <p:nvPr userDrawn="1">
            <p:ph type="sldNum" sz="quarter" idx="4"/>
          </p:nvPr>
        </p:nvSpPr>
        <p:spPr>
          <a:xfrm>
            <a:off x="11042552" y="6566400"/>
            <a:ext cx="1155798" cy="216000"/>
          </a:xfrm>
          <a:prstGeom prst="rect">
            <a:avLst/>
          </a:prstGeom>
        </p:spPr>
        <p:txBody>
          <a:bodyPr vert="horz" lIns="0" tIns="0" rIns="0" bIns="0" rtlCol="0" anchor="t" anchorCtr="0"/>
          <a:lstStyle>
            <a:lvl1pPr marL="0" indent="0" algn="l">
              <a:spcBef>
                <a:spcPts val="0"/>
              </a:spcBef>
              <a:buFont typeface="Arial" panose="020B0604020202020204" pitchFamily="34" charset="0"/>
              <a:buNone/>
              <a:defRPr sz="1200">
                <a:solidFill>
                  <a:schemeClr val="tx1"/>
                </a:solidFill>
                <a:latin typeface="+mn-lt"/>
              </a:defRPr>
            </a:lvl1pPr>
            <a:lvl2pPr marL="0" indent="0" algn="l">
              <a:spcBef>
                <a:spcPts val="0"/>
              </a:spcBef>
              <a:defRPr sz="1200">
                <a:latin typeface="+mn-lt"/>
              </a:defRPr>
            </a:lvl2pPr>
            <a:lvl3pPr marL="0" indent="0" algn="l">
              <a:spcBef>
                <a:spcPts val="0"/>
              </a:spcBef>
              <a:defRPr sz="1200">
                <a:latin typeface="+mn-lt"/>
              </a:defRPr>
            </a:lvl3pPr>
            <a:lvl4pPr marL="0" indent="0" algn="l">
              <a:spcBef>
                <a:spcPts val="0"/>
              </a:spcBef>
              <a:defRPr sz="1200">
                <a:latin typeface="+mn-lt"/>
              </a:defRPr>
            </a:lvl4pPr>
            <a:lvl5pPr marL="0" indent="0" algn="l">
              <a:spcBef>
                <a:spcPts val="0"/>
              </a:spcBef>
              <a:defRPr sz="1200">
                <a:latin typeface="+mn-lt"/>
              </a:defRPr>
            </a:lvl5pPr>
            <a:lvl6pPr marL="0" indent="0" algn="l">
              <a:spcBef>
                <a:spcPts val="0"/>
              </a:spcBef>
              <a:defRPr sz="1200">
                <a:latin typeface="+mn-lt"/>
              </a:defRPr>
            </a:lvl6pPr>
            <a:lvl7pPr marL="0" indent="0" algn="l">
              <a:spcBef>
                <a:spcPts val="0"/>
              </a:spcBef>
              <a:defRPr sz="1200">
                <a:latin typeface="+mn-lt"/>
              </a:defRPr>
            </a:lvl7pPr>
            <a:lvl8pPr marL="0" indent="0" algn="l">
              <a:spcBef>
                <a:spcPts val="0"/>
              </a:spcBef>
              <a:defRPr sz="1200">
                <a:latin typeface="+mn-lt"/>
              </a:defRPr>
            </a:lvl8pPr>
            <a:lvl9pPr marL="0" indent="0" algn="l">
              <a:spcBef>
                <a:spcPts val="0"/>
              </a:spcBef>
              <a:defRPr sz="1200">
                <a:latin typeface="+mn-lt"/>
              </a:defRPr>
            </a:lvl9pPr>
          </a:lstStyle>
          <a:p>
            <a:r>
              <a:rPr lang="en-GB" dirty="0" smtClean="0"/>
              <a:t>Page </a:t>
            </a:r>
            <a:fld id="{52531704-8F80-415D-BD2B-6B9991AE822F}" type="slidenum">
              <a:rPr lang="en-GB" smtClean="0"/>
              <a:pPr/>
              <a:t>‹#›</a:t>
            </a:fld>
            <a:endParaRPr lang="en-GB" dirty="0"/>
          </a:p>
        </p:txBody>
      </p:sp>
      <p:sp>
        <p:nvSpPr>
          <p:cNvPr id="21" name="Footer Placeholder 2"/>
          <p:cNvSpPr>
            <a:spLocks noGrp="1"/>
          </p:cNvSpPr>
          <p:nvPr>
            <p:ph type="ftr" sz="quarter" idx="3"/>
          </p:nvPr>
        </p:nvSpPr>
        <p:spPr>
          <a:xfrm>
            <a:off x="2879999" y="6566400"/>
            <a:ext cx="8125200" cy="216000"/>
          </a:xfrm>
          <a:prstGeom prst="rect">
            <a:avLst/>
          </a:prstGeom>
        </p:spPr>
        <p:txBody>
          <a:bodyPr anchor="b"/>
          <a:lstStyle>
            <a:lvl1pPr algn="r">
              <a:defRPr sz="1200"/>
            </a:lvl1pPr>
          </a:lstStyle>
          <a:p>
            <a:r>
              <a:rPr lang="en-GB" smtClean="0"/>
              <a:t>DVP&amp;R System Guide/ ITC/PR /</a:t>
            </a:r>
            <a:fld id="{A9B1A91E-E328-4715-A082-08461B98BB62}" type="datetime4">
              <a:rPr lang="en-GB" smtClean="0"/>
              <a:pPr/>
              <a:t>02 November 2020</a:t>
            </a:fld>
            <a:r>
              <a:rPr lang="en-GB" smtClean="0"/>
              <a:t>/</a:t>
            </a:r>
            <a:endParaRPr lang="en-GB" dirty="0" smtClean="0"/>
          </a:p>
        </p:txBody>
      </p:sp>
    </p:spTree>
    <p:extLst>
      <p:ext uri="{BB962C8B-B14F-4D97-AF65-F5344CB8AC3E}">
        <p14:creationId xmlns:p14="http://schemas.microsoft.com/office/powerpoint/2010/main" val="1439108173"/>
      </p:ext>
    </p:extLst>
  </p:cSld>
  <p:clrMap bg1="lt1" tx1="dk1" bg2="lt2" tx2="dk2" accent1="accent1" accent2="accent2" accent3="accent3" accent4="accent4" accent5="accent5" accent6="accent6" hlink="hlink" folHlink="folHlink"/>
  <p:sldLayoutIdLst>
    <p:sldLayoutId id="2147483662" r:id="rId1"/>
    <p:sldLayoutId id="2147483649" r:id="rId2"/>
    <p:sldLayoutId id="2147483664" r:id="rId3"/>
    <p:sldLayoutId id="2147483663" r:id="rId4"/>
    <p:sldLayoutId id="2147483661" r:id="rId5"/>
    <p:sldLayoutId id="2147483667" r:id="rId6"/>
    <p:sldLayoutId id="2147483666" r:id="rId7"/>
    <p:sldLayoutId id="2147483672" r:id="rId8"/>
    <p:sldLayoutId id="2147483673" r:id="rId9"/>
    <p:sldLayoutId id="2147483660" r:id="rId10"/>
    <p:sldLayoutId id="2147483684" r:id="rId11"/>
    <p:sldLayoutId id="2147483680" r:id="rId12"/>
    <p:sldLayoutId id="2147483685" r:id="rId13"/>
    <p:sldLayoutId id="2147483674" r:id="rId14"/>
    <p:sldLayoutId id="2147483665" r:id="rId15"/>
    <p:sldLayoutId id="2147483677" r:id="rId16"/>
    <p:sldLayoutId id="2147483675" r:id="rId17"/>
    <p:sldLayoutId id="2147483676" r:id="rId18"/>
    <p:sldLayoutId id="2147483668" r:id="rId19"/>
    <p:sldLayoutId id="2147483686" r:id="rId20"/>
    <p:sldLayoutId id="2147483687" r:id="rId21"/>
    <p:sldLayoutId id="2147483678" r:id="rId22"/>
    <p:sldLayoutId id="2147483688" r:id="rId23"/>
    <p:sldLayoutId id="2147483669" r:id="rId24"/>
    <p:sldLayoutId id="2147483670" r:id="rId25"/>
    <p:sldLayoutId id="2147483679" r:id="rId26"/>
    <p:sldLayoutId id="2147483681" r:id="rId27"/>
    <p:sldLayoutId id="2147483682" r:id="rId28"/>
    <p:sldLayoutId id="2147483683" r:id="rId29"/>
    <p:sldLayoutId id="2147483689" r:id="rId30"/>
  </p:sldLayoutIdLst>
  <p:timing>
    <p:tnLst>
      <p:par>
        <p:cTn id="1" dur="indefinite" restart="never" nodeType="tmRoot"/>
      </p:par>
    </p:tnLst>
  </p:timing>
  <p:hf hdr="0" dt="0"/>
  <p:txStyles>
    <p:titleStyle>
      <a:lvl1pPr marL="0" indent="0" algn="l" defTabSz="1088959" rtl="0" eaLnBrk="1" latinLnBrk="0" hangingPunct="1">
        <a:lnSpc>
          <a:spcPts val="4000"/>
        </a:lnSpc>
        <a:spcBef>
          <a:spcPts val="0"/>
        </a:spcBef>
        <a:buFont typeface="Arial" panose="020B0604020202020204" pitchFamily="34" charset="0"/>
        <a:buNone/>
        <a:defRPr sz="3500" b="0" kern="1200" baseline="0">
          <a:solidFill>
            <a:schemeClr val="tx1"/>
          </a:solidFill>
          <a:effectLst>
            <a:outerShdw blurRad="38100" dist="38100" dir="2700000" algn="tl">
              <a:srgbClr val="000000">
                <a:alpha val="43137"/>
              </a:srgbClr>
            </a:outerShdw>
          </a:effectLst>
          <a:latin typeface="+mn-lt"/>
          <a:ea typeface="+mj-ea"/>
          <a:cs typeface="+mj-cs"/>
        </a:defRPr>
      </a:lvl1pPr>
    </p:titleStyle>
    <p:bodyStyle>
      <a:lvl1pPr marL="237600" indent="-237600" algn="l" defTabSz="1088959" rtl="0" eaLnBrk="1" latinLnBrk="0" hangingPunct="1">
        <a:lnSpc>
          <a:spcPts val="3200"/>
        </a:lnSpc>
        <a:spcBef>
          <a:spcPts val="0"/>
        </a:spcBef>
        <a:buSzPct val="80000"/>
        <a:buFont typeface="Arial" panose="020B0604020202020204" pitchFamily="34" charset="0"/>
        <a:buChar char="•"/>
        <a:defRPr sz="2400" kern="1200">
          <a:solidFill>
            <a:schemeClr val="tx1"/>
          </a:solidFill>
          <a:latin typeface="+mn-lt"/>
          <a:ea typeface="+mn-ea"/>
          <a:cs typeface="+mn-cs"/>
        </a:defRPr>
      </a:lvl1pPr>
      <a:lvl2pPr marL="0" indent="0" algn="l" defTabSz="1088959" rtl="0" eaLnBrk="1" latinLnBrk="0" hangingPunct="1">
        <a:lnSpc>
          <a:spcPts val="3200"/>
        </a:lnSpc>
        <a:spcBef>
          <a:spcPts val="0"/>
        </a:spcBef>
        <a:buFont typeface="Arial" panose="020B0604020202020204" pitchFamily="34" charset="0"/>
        <a:buNone/>
        <a:defRPr sz="2400" kern="1200">
          <a:solidFill>
            <a:schemeClr val="accent2"/>
          </a:solidFill>
          <a:latin typeface="+mn-lt"/>
          <a:ea typeface="+mn-ea"/>
          <a:cs typeface="+mn-cs"/>
        </a:defRPr>
      </a:lvl2pPr>
      <a:lvl3pPr marL="0" indent="0" algn="l" defTabSz="1088959" rtl="0" eaLnBrk="1" latinLnBrk="0" hangingPunct="1">
        <a:lnSpc>
          <a:spcPts val="3200"/>
        </a:lnSpc>
        <a:spcBef>
          <a:spcPts val="0"/>
        </a:spcBef>
        <a:buFont typeface="Arial" panose="020B0604020202020204" pitchFamily="34" charset="0"/>
        <a:buNone/>
        <a:defRPr sz="2400" kern="1200">
          <a:solidFill>
            <a:schemeClr val="accent2"/>
          </a:solidFill>
          <a:latin typeface="+mn-lt"/>
          <a:ea typeface="+mn-ea"/>
          <a:cs typeface="+mn-cs"/>
        </a:defRPr>
      </a:lvl3pPr>
      <a:lvl4pPr marL="0" indent="0" algn="l" defTabSz="1088959" rtl="0" eaLnBrk="1" latinLnBrk="0" hangingPunct="1">
        <a:lnSpc>
          <a:spcPts val="3200"/>
        </a:lnSpc>
        <a:spcBef>
          <a:spcPts val="0"/>
        </a:spcBef>
        <a:buFont typeface="Arial" panose="020B0604020202020204" pitchFamily="34" charset="0"/>
        <a:buNone/>
        <a:defRPr sz="2400" kern="1200">
          <a:solidFill>
            <a:schemeClr val="accent2"/>
          </a:solidFill>
          <a:latin typeface="+mn-lt"/>
          <a:ea typeface="+mn-ea"/>
          <a:cs typeface="+mn-cs"/>
        </a:defRPr>
      </a:lvl4pPr>
      <a:lvl5pPr marL="0" indent="0" algn="l" defTabSz="1088959" rtl="0" eaLnBrk="1" latinLnBrk="0" hangingPunct="1">
        <a:lnSpc>
          <a:spcPts val="3200"/>
        </a:lnSpc>
        <a:spcBef>
          <a:spcPts val="0"/>
        </a:spcBef>
        <a:buFont typeface="Arial" panose="020B0604020202020204" pitchFamily="34" charset="0"/>
        <a:buNone/>
        <a:defRPr sz="2400" kern="1200">
          <a:solidFill>
            <a:schemeClr val="accent2"/>
          </a:solidFill>
          <a:latin typeface="+mn-lt"/>
          <a:ea typeface="+mn-ea"/>
          <a:cs typeface="+mn-cs"/>
        </a:defRPr>
      </a:lvl5pPr>
      <a:lvl6pPr marL="0" indent="0" algn="l" defTabSz="1088959" rtl="0" eaLnBrk="1" latinLnBrk="0" hangingPunct="1">
        <a:lnSpc>
          <a:spcPts val="3200"/>
        </a:lnSpc>
        <a:spcBef>
          <a:spcPts val="0"/>
        </a:spcBef>
        <a:buFont typeface="Arial" panose="020B0604020202020204" pitchFamily="34" charset="0"/>
        <a:buNone/>
        <a:defRPr sz="2400" kern="1200">
          <a:solidFill>
            <a:schemeClr val="accent2"/>
          </a:solidFill>
          <a:latin typeface="+mn-lt"/>
          <a:ea typeface="+mn-ea"/>
          <a:cs typeface="+mn-cs"/>
        </a:defRPr>
      </a:lvl6pPr>
      <a:lvl7pPr marL="0" indent="0" algn="l" defTabSz="1088959" rtl="0" eaLnBrk="1" latinLnBrk="0" hangingPunct="1">
        <a:lnSpc>
          <a:spcPts val="3200"/>
        </a:lnSpc>
        <a:spcBef>
          <a:spcPts val="0"/>
        </a:spcBef>
        <a:buFont typeface="Arial" panose="020B0604020202020204" pitchFamily="34" charset="0"/>
        <a:buNone/>
        <a:defRPr sz="2400" kern="1200">
          <a:solidFill>
            <a:schemeClr val="accent2"/>
          </a:solidFill>
          <a:latin typeface="+mn-lt"/>
          <a:ea typeface="+mn-ea"/>
          <a:cs typeface="+mn-cs"/>
        </a:defRPr>
      </a:lvl7pPr>
      <a:lvl8pPr marL="0" indent="0" algn="l" defTabSz="1088959" rtl="0" eaLnBrk="1" latinLnBrk="0" hangingPunct="1">
        <a:lnSpc>
          <a:spcPts val="3200"/>
        </a:lnSpc>
        <a:spcBef>
          <a:spcPts val="0"/>
        </a:spcBef>
        <a:buFont typeface="Arial" panose="020B0604020202020204" pitchFamily="34" charset="0"/>
        <a:buNone/>
        <a:defRPr sz="2400" kern="1200">
          <a:solidFill>
            <a:schemeClr val="accent2"/>
          </a:solidFill>
          <a:latin typeface="+mn-lt"/>
          <a:ea typeface="+mn-ea"/>
          <a:cs typeface="+mn-cs"/>
        </a:defRPr>
      </a:lvl8pPr>
      <a:lvl9pPr marL="0" indent="0" algn="l" defTabSz="1088959" rtl="0" eaLnBrk="1" latinLnBrk="0" hangingPunct="1">
        <a:lnSpc>
          <a:spcPts val="3200"/>
        </a:lnSpc>
        <a:spcBef>
          <a:spcPts val="0"/>
        </a:spcBef>
        <a:buFont typeface="Arial" panose="020B0604020202020204" pitchFamily="34" charset="0"/>
        <a:buNone/>
        <a:defRPr sz="2400" kern="1200">
          <a:solidFill>
            <a:schemeClr val="accent2"/>
          </a:solidFill>
          <a:latin typeface="+mn-lt"/>
          <a:ea typeface="+mn-ea"/>
          <a:cs typeface="+mn-cs"/>
        </a:defRPr>
      </a:lvl9pPr>
    </p:bodyStyle>
    <p:otherStyle>
      <a:defPPr>
        <a:defRPr lang="de-DE"/>
      </a:defPPr>
      <a:lvl1pPr marL="0" algn="l" defTabSz="1088959" rtl="0" eaLnBrk="1" latinLnBrk="0" hangingPunct="1">
        <a:defRPr sz="2100" kern="1200">
          <a:solidFill>
            <a:schemeClr val="tx1"/>
          </a:solidFill>
          <a:latin typeface="+mn-lt"/>
          <a:ea typeface="+mn-ea"/>
          <a:cs typeface="+mn-cs"/>
        </a:defRPr>
      </a:lvl1pPr>
      <a:lvl2pPr marL="544479" algn="l" defTabSz="1088959" rtl="0" eaLnBrk="1" latinLnBrk="0" hangingPunct="1">
        <a:defRPr sz="2100" kern="1200">
          <a:solidFill>
            <a:schemeClr val="tx1"/>
          </a:solidFill>
          <a:latin typeface="+mn-lt"/>
          <a:ea typeface="+mn-ea"/>
          <a:cs typeface="+mn-cs"/>
        </a:defRPr>
      </a:lvl2pPr>
      <a:lvl3pPr marL="1088959" algn="l" defTabSz="1088959" rtl="0" eaLnBrk="1" latinLnBrk="0" hangingPunct="1">
        <a:defRPr sz="2100" kern="1200">
          <a:solidFill>
            <a:schemeClr val="tx1"/>
          </a:solidFill>
          <a:latin typeface="+mn-lt"/>
          <a:ea typeface="+mn-ea"/>
          <a:cs typeface="+mn-cs"/>
        </a:defRPr>
      </a:lvl3pPr>
      <a:lvl4pPr marL="1633438" algn="l" defTabSz="1088959" rtl="0" eaLnBrk="1" latinLnBrk="0" hangingPunct="1">
        <a:defRPr sz="2100" kern="1200">
          <a:solidFill>
            <a:schemeClr val="tx1"/>
          </a:solidFill>
          <a:latin typeface="+mn-lt"/>
          <a:ea typeface="+mn-ea"/>
          <a:cs typeface="+mn-cs"/>
        </a:defRPr>
      </a:lvl4pPr>
      <a:lvl5pPr marL="2177918" algn="l" defTabSz="1088959" rtl="0" eaLnBrk="1" latinLnBrk="0" hangingPunct="1">
        <a:defRPr sz="2100" kern="1200">
          <a:solidFill>
            <a:schemeClr val="tx1"/>
          </a:solidFill>
          <a:latin typeface="+mn-lt"/>
          <a:ea typeface="+mn-ea"/>
          <a:cs typeface="+mn-cs"/>
        </a:defRPr>
      </a:lvl5pPr>
      <a:lvl6pPr marL="2722397" algn="l" defTabSz="1088959" rtl="0" eaLnBrk="1" latinLnBrk="0" hangingPunct="1">
        <a:defRPr sz="2100" kern="1200">
          <a:solidFill>
            <a:schemeClr val="tx1"/>
          </a:solidFill>
          <a:latin typeface="+mn-lt"/>
          <a:ea typeface="+mn-ea"/>
          <a:cs typeface="+mn-cs"/>
        </a:defRPr>
      </a:lvl6pPr>
      <a:lvl7pPr marL="3266877" algn="l" defTabSz="1088959" rtl="0" eaLnBrk="1" latinLnBrk="0" hangingPunct="1">
        <a:defRPr sz="2100" kern="1200">
          <a:solidFill>
            <a:schemeClr val="tx1"/>
          </a:solidFill>
          <a:latin typeface="+mn-lt"/>
          <a:ea typeface="+mn-ea"/>
          <a:cs typeface="+mn-cs"/>
        </a:defRPr>
      </a:lvl7pPr>
      <a:lvl8pPr marL="3811356" algn="l" defTabSz="1088959" rtl="0" eaLnBrk="1" latinLnBrk="0" hangingPunct="1">
        <a:defRPr sz="2100" kern="1200">
          <a:solidFill>
            <a:schemeClr val="tx1"/>
          </a:solidFill>
          <a:latin typeface="+mn-lt"/>
          <a:ea typeface="+mn-ea"/>
          <a:cs typeface="+mn-cs"/>
        </a:defRPr>
      </a:lvl8pPr>
      <a:lvl9pPr marL="4355836" algn="l" defTabSz="1088959"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96" userDrawn="1">
          <p15:clr>
            <a:srgbClr val="F26B43"/>
          </p15:clr>
        </p15:guide>
        <p15:guide id="2" pos="728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hyperlink" Target="http://produktionssysteme-prodweb.app.corpintra.net/" TargetMode="External"/><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03199" y="-632619"/>
            <a:ext cx="12296775" cy="8124825"/>
          </a:xfrm>
          <a:prstGeom prst="rect">
            <a:avLst/>
          </a:prstGeom>
        </p:spPr>
      </p:pic>
      <p:sp>
        <p:nvSpPr>
          <p:cNvPr id="3" name="Rectangle 2"/>
          <p:cNvSpPr/>
          <p:nvPr/>
        </p:nvSpPr>
        <p:spPr>
          <a:xfrm>
            <a:off x="1298575" y="1403668"/>
            <a:ext cx="4495800" cy="1554272"/>
          </a:xfrm>
          <a:prstGeom prst="rect">
            <a:avLst/>
          </a:prstGeom>
        </p:spPr>
        <p:txBody>
          <a:bodyPr wrap="square">
            <a:spAutoFit/>
          </a:bodyPr>
          <a:lstStyle/>
          <a:p>
            <a:r>
              <a:rPr lang="en-US" dirty="0" smtClean="0">
                <a:solidFill>
                  <a:schemeClr val="bg1"/>
                </a:solidFill>
              </a:rPr>
              <a:t>PLA Recall –User </a:t>
            </a:r>
            <a:r>
              <a:rPr lang="en-US" dirty="0">
                <a:solidFill>
                  <a:schemeClr val="bg1"/>
                </a:solidFill>
              </a:rPr>
              <a:t>Manual</a:t>
            </a:r>
            <a:r>
              <a:rPr lang="de-DE" dirty="0">
                <a:solidFill>
                  <a:schemeClr val="bg1"/>
                </a:solidFill>
              </a:rPr>
              <a:t/>
            </a:r>
            <a:br>
              <a:rPr lang="de-DE" dirty="0">
                <a:solidFill>
                  <a:schemeClr val="bg1"/>
                </a:solidFill>
              </a:rPr>
            </a:br>
            <a:endParaRPr lang="de-DE" dirty="0" smtClean="0">
              <a:solidFill>
                <a:schemeClr val="bg1"/>
              </a:solidFill>
            </a:endParaRPr>
          </a:p>
          <a:p>
            <a:r>
              <a:rPr lang="de-DE" sz="1600" dirty="0" err="1" smtClean="0">
                <a:solidFill>
                  <a:schemeClr val="bg1"/>
                </a:solidFill>
              </a:rPr>
              <a:t>October</a:t>
            </a:r>
            <a:r>
              <a:rPr lang="de-DE" sz="1600" dirty="0" smtClean="0">
                <a:solidFill>
                  <a:schemeClr val="bg1"/>
                </a:solidFill>
              </a:rPr>
              <a:t> 2020</a:t>
            </a:r>
          </a:p>
          <a:p>
            <a:endParaRPr lang="de-DE" dirty="0"/>
          </a:p>
          <a:p>
            <a:r>
              <a:rPr lang="de-DE" sz="1600" dirty="0" smtClean="0">
                <a:solidFill>
                  <a:schemeClr val="bg1"/>
                </a:solidFill>
              </a:rPr>
              <a:t>Version 1.0</a:t>
            </a:r>
            <a:endParaRPr lang="en-US" dirty="0">
              <a:solidFill>
                <a:schemeClr val="bg1"/>
              </a:solidFill>
            </a:endParaRPr>
          </a:p>
        </p:txBody>
      </p:sp>
    </p:spTree>
    <p:extLst>
      <p:ext uri="{BB962C8B-B14F-4D97-AF65-F5344CB8AC3E}">
        <p14:creationId xmlns:p14="http://schemas.microsoft.com/office/powerpoint/2010/main" val="6859335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86742" y="838995"/>
            <a:ext cx="11932233" cy="5542755"/>
          </a:xfrm>
          <a:prstGeom prst="rect">
            <a:avLst/>
          </a:prstGeom>
        </p:spPr>
      </p:pic>
      <p:sp>
        <p:nvSpPr>
          <p:cNvPr id="2" name="Title 1"/>
          <p:cNvSpPr>
            <a:spLocks noGrp="1"/>
          </p:cNvSpPr>
          <p:nvPr>
            <p:ph type="title"/>
          </p:nvPr>
        </p:nvSpPr>
        <p:spPr>
          <a:xfrm>
            <a:off x="41279" y="286048"/>
            <a:ext cx="11525519" cy="428565"/>
          </a:xfrm>
        </p:spPr>
        <p:txBody>
          <a:bodyPr/>
          <a:lstStyle/>
          <a:p>
            <a:r>
              <a:rPr lang="en-US" dirty="0" smtClean="0"/>
              <a:t> Recall Overview Screen</a:t>
            </a: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10</a:t>
            </a:fld>
            <a:endParaRPr lang="en-GB" dirty="0"/>
          </a:p>
        </p:txBody>
      </p:sp>
      <p:sp>
        <p:nvSpPr>
          <p:cNvPr id="15" name="Footer Placeholder 2"/>
          <p:cNvSpPr>
            <a:spLocks noGrp="1"/>
          </p:cNvSpPr>
          <p:nvPr>
            <p:ph type="ftr" sz="quarter" idx="3"/>
          </p:nvPr>
        </p:nvSpPr>
        <p:spPr>
          <a:xfrm>
            <a:off x="2879999" y="6566400"/>
            <a:ext cx="8125200" cy="216000"/>
          </a:xfrm>
        </p:spPr>
        <p:txBody>
          <a:bodyPr/>
          <a:lstStyle/>
          <a:p>
            <a:r>
              <a:rPr lang="en-GB" dirty="0" smtClean="0"/>
              <a:t>PLA </a:t>
            </a:r>
            <a:r>
              <a:rPr lang="en-GB" dirty="0"/>
              <a:t>System Guide </a:t>
            </a:r>
            <a:fld id="{A9B1A91E-E328-4715-A082-08461B98BB62}" type="datetime4">
              <a:rPr lang="en-GB"/>
              <a:pPr/>
              <a:t>02 November 2020</a:t>
            </a:fld>
            <a:endParaRPr lang="en-GB" dirty="0" smtClean="0"/>
          </a:p>
        </p:txBody>
      </p:sp>
      <p:sp>
        <p:nvSpPr>
          <p:cNvPr id="16" name="Rounded Rectangular Callout 15"/>
          <p:cNvSpPr/>
          <p:nvPr/>
        </p:nvSpPr>
        <p:spPr>
          <a:xfrm>
            <a:off x="8686648" y="3934404"/>
            <a:ext cx="2301510" cy="1451429"/>
          </a:xfrm>
          <a:prstGeom prst="wedgeRoundRectCallout">
            <a:avLst>
              <a:gd name="adj1" fmla="val -245735"/>
              <a:gd name="adj2" fmla="val -12736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This is the main /overview page of the </a:t>
            </a:r>
            <a:r>
              <a:rPr lang="en-US" sz="1200" dirty="0"/>
              <a:t>recall module. PLA-</a:t>
            </a:r>
            <a:r>
              <a:rPr lang="en-US" sz="1200" dirty="0" err="1"/>
              <a:t>RecallUser</a:t>
            </a:r>
            <a:r>
              <a:rPr lang="en-US" sz="1200" dirty="0"/>
              <a:t> can search, open, create, transfer and update (via CSV import) recalls.</a:t>
            </a:r>
          </a:p>
        </p:txBody>
      </p:sp>
    </p:spTree>
    <p:extLst>
      <p:ext uri="{BB962C8B-B14F-4D97-AF65-F5344CB8AC3E}">
        <p14:creationId xmlns:p14="http://schemas.microsoft.com/office/powerpoint/2010/main" val="38949756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86742" y="838995"/>
            <a:ext cx="11932233" cy="5542755"/>
          </a:xfrm>
          <a:prstGeom prst="rect">
            <a:avLst/>
          </a:prstGeom>
        </p:spPr>
      </p:pic>
      <p:sp>
        <p:nvSpPr>
          <p:cNvPr id="2" name="Title 1"/>
          <p:cNvSpPr>
            <a:spLocks noGrp="1"/>
          </p:cNvSpPr>
          <p:nvPr>
            <p:ph type="title"/>
          </p:nvPr>
        </p:nvSpPr>
        <p:spPr>
          <a:xfrm>
            <a:off x="41279" y="286048"/>
            <a:ext cx="11525519" cy="428565"/>
          </a:xfrm>
        </p:spPr>
        <p:txBody>
          <a:bodyPr/>
          <a:lstStyle/>
          <a:p>
            <a:r>
              <a:rPr lang="en-US" dirty="0" smtClean="0"/>
              <a:t> Click on create recall button</a:t>
            </a: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11</a:t>
            </a:fld>
            <a:endParaRPr lang="en-GB" dirty="0"/>
          </a:p>
        </p:txBody>
      </p:sp>
      <p:sp>
        <p:nvSpPr>
          <p:cNvPr id="15" name="Footer Placeholder 2"/>
          <p:cNvSpPr>
            <a:spLocks noGrp="1"/>
          </p:cNvSpPr>
          <p:nvPr>
            <p:ph type="ftr" sz="quarter" idx="3"/>
          </p:nvPr>
        </p:nvSpPr>
        <p:spPr>
          <a:xfrm>
            <a:off x="2879999" y="6566400"/>
            <a:ext cx="8125200" cy="216000"/>
          </a:xfrm>
        </p:spPr>
        <p:txBody>
          <a:bodyPr/>
          <a:lstStyle/>
          <a:p>
            <a:r>
              <a:rPr lang="en-GB" dirty="0" smtClean="0"/>
              <a:t>PLA </a:t>
            </a:r>
            <a:r>
              <a:rPr lang="en-GB" dirty="0"/>
              <a:t>System Guide </a:t>
            </a:r>
            <a:fld id="{A9B1A91E-E328-4715-A082-08461B98BB62}" type="datetime4">
              <a:rPr lang="en-GB"/>
              <a:pPr/>
              <a:t>02 November 2020</a:t>
            </a:fld>
            <a:endParaRPr lang="en-GB" dirty="0" smtClean="0"/>
          </a:p>
        </p:txBody>
      </p:sp>
      <p:sp>
        <p:nvSpPr>
          <p:cNvPr id="16" name="Rounded Rectangular Callout 15"/>
          <p:cNvSpPr/>
          <p:nvPr/>
        </p:nvSpPr>
        <p:spPr>
          <a:xfrm>
            <a:off x="3851348" y="3505994"/>
            <a:ext cx="2301510" cy="1451429"/>
          </a:xfrm>
          <a:prstGeom prst="wedgeRoundRectCallout">
            <a:avLst>
              <a:gd name="adj1" fmla="val -165058"/>
              <a:gd name="adj2" fmla="val 11885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Click on Create Recall button</a:t>
            </a:r>
            <a:endParaRPr lang="en-US" sz="1200" dirty="0"/>
          </a:p>
        </p:txBody>
      </p:sp>
    </p:spTree>
    <p:extLst>
      <p:ext uri="{BB962C8B-B14F-4D97-AF65-F5344CB8AC3E}">
        <p14:creationId xmlns:p14="http://schemas.microsoft.com/office/powerpoint/2010/main" val="42608840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80521" y="762794"/>
            <a:ext cx="11874694" cy="5618956"/>
          </a:xfrm>
          <a:prstGeom prst="rect">
            <a:avLst/>
          </a:prstGeom>
        </p:spPr>
      </p:pic>
      <p:sp>
        <p:nvSpPr>
          <p:cNvPr id="2" name="Title 1"/>
          <p:cNvSpPr>
            <a:spLocks noGrp="1"/>
          </p:cNvSpPr>
          <p:nvPr>
            <p:ph type="title"/>
          </p:nvPr>
        </p:nvSpPr>
        <p:spPr>
          <a:xfrm>
            <a:off x="41279" y="286048"/>
            <a:ext cx="11525519" cy="428565"/>
          </a:xfrm>
        </p:spPr>
        <p:txBody>
          <a:bodyPr/>
          <a:lstStyle/>
          <a:p>
            <a:r>
              <a:rPr lang="en-US" dirty="0" smtClean="0"/>
              <a:t> Click on create recall button</a:t>
            </a: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12</a:t>
            </a:fld>
            <a:endParaRPr lang="en-GB" dirty="0"/>
          </a:p>
        </p:txBody>
      </p:sp>
      <p:sp>
        <p:nvSpPr>
          <p:cNvPr id="15" name="Footer Placeholder 2"/>
          <p:cNvSpPr>
            <a:spLocks noGrp="1"/>
          </p:cNvSpPr>
          <p:nvPr>
            <p:ph type="ftr" sz="quarter" idx="3"/>
          </p:nvPr>
        </p:nvSpPr>
        <p:spPr>
          <a:xfrm>
            <a:off x="2879999" y="6566400"/>
            <a:ext cx="8125200" cy="216000"/>
          </a:xfrm>
        </p:spPr>
        <p:txBody>
          <a:bodyPr/>
          <a:lstStyle/>
          <a:p>
            <a:r>
              <a:rPr lang="en-GB" dirty="0" smtClean="0"/>
              <a:t>PLA </a:t>
            </a:r>
            <a:r>
              <a:rPr lang="en-GB" dirty="0"/>
              <a:t>System Guide </a:t>
            </a:r>
            <a:fld id="{A9B1A91E-E328-4715-A082-08461B98BB62}" type="datetime4">
              <a:rPr lang="en-GB"/>
              <a:pPr/>
              <a:t>02 November 2020</a:t>
            </a:fld>
            <a:endParaRPr lang="en-GB" dirty="0" smtClean="0"/>
          </a:p>
        </p:txBody>
      </p:sp>
      <p:sp>
        <p:nvSpPr>
          <p:cNvPr id="16" name="Rounded Rectangular Callout 15"/>
          <p:cNvSpPr/>
          <p:nvPr/>
        </p:nvSpPr>
        <p:spPr>
          <a:xfrm>
            <a:off x="150974" y="1296194"/>
            <a:ext cx="2301510" cy="1451429"/>
          </a:xfrm>
          <a:prstGeom prst="wedgeRoundRectCallout">
            <a:avLst>
              <a:gd name="adj1" fmla="val 85892"/>
              <a:gd name="adj2" fmla="val -3093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Create recall dialog is a modal dialog. Recall number can be generated here using recall category and Color</a:t>
            </a:r>
            <a:r>
              <a:rPr lang="en-US" sz="1200" dirty="0"/>
              <a:t>. A recall has to have a unique number. It's either generated by PLA-System or given by the PLA-</a:t>
            </a:r>
            <a:r>
              <a:rPr lang="en-US" sz="1200" dirty="0" err="1"/>
              <a:t>RecallUser</a:t>
            </a:r>
            <a:r>
              <a:rPr lang="en-US" sz="1200" dirty="0"/>
              <a:t>.</a:t>
            </a:r>
          </a:p>
        </p:txBody>
      </p:sp>
    </p:spTree>
    <p:extLst>
      <p:ext uri="{BB962C8B-B14F-4D97-AF65-F5344CB8AC3E}">
        <p14:creationId xmlns:p14="http://schemas.microsoft.com/office/powerpoint/2010/main" val="36005452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Recall Category</a:t>
            </a:r>
            <a:endParaRPr lang="en-US" dirty="0"/>
          </a:p>
        </p:txBody>
      </p:sp>
      <p:sp>
        <p:nvSpPr>
          <p:cNvPr id="3" name="Slide Number Placeholder 2"/>
          <p:cNvSpPr>
            <a:spLocks noGrp="1"/>
          </p:cNvSpPr>
          <p:nvPr>
            <p:ph type="sldNum" sz="quarter" idx="11"/>
          </p:nvPr>
        </p:nvSpPr>
        <p:spPr/>
        <p:txBody>
          <a:bodyPr/>
          <a:lstStyle/>
          <a:p>
            <a:r>
              <a:rPr lang="en-GB" smtClean="0"/>
              <a:t>Page </a:t>
            </a:r>
            <a:fld id="{52531704-8F80-415D-BD2B-6B9991AE822F}" type="slidenum">
              <a:rPr lang="en-GB" smtClean="0"/>
              <a:pPr/>
              <a:t>13</a:t>
            </a:fld>
            <a:endParaRPr lang="en-GB" dirty="0"/>
          </a:p>
        </p:txBody>
      </p:sp>
      <p:sp>
        <p:nvSpPr>
          <p:cNvPr id="4" name="Content Placeholder 3"/>
          <p:cNvSpPr>
            <a:spLocks noGrp="1"/>
          </p:cNvSpPr>
          <p:nvPr>
            <p:ph sz="quarter" idx="12"/>
          </p:nvPr>
        </p:nvSpPr>
        <p:spPr>
          <a:xfrm>
            <a:off x="195943" y="1233488"/>
            <a:ext cx="11370581" cy="5148262"/>
          </a:xfrm>
        </p:spPr>
        <p:txBody>
          <a:bodyPr/>
          <a:lstStyle/>
          <a:p>
            <a:pPr marL="0" indent="0">
              <a:buNone/>
            </a:pPr>
            <a:r>
              <a:rPr lang="en-US" sz="1600" dirty="0"/>
              <a:t>A recall category is configured by a key/value pair in the table PLA_CONFIG.CFG_PLA_WEB.</a:t>
            </a:r>
          </a:p>
          <a:p>
            <a:pPr marL="0" indent="0">
              <a:buNone/>
            </a:pPr>
            <a:r>
              <a:rPr lang="en-US" sz="1600" dirty="0"/>
              <a:t>The prefix of every category's key is:</a:t>
            </a:r>
          </a:p>
          <a:p>
            <a:pPr marL="0" indent="0">
              <a:buNone/>
            </a:pPr>
            <a:r>
              <a:rPr lang="en-US" sz="1600" dirty="0" smtClean="0"/>
              <a:t>recall. Category.</a:t>
            </a:r>
            <a:endParaRPr lang="en-US" sz="1600" dirty="0"/>
          </a:p>
          <a:p>
            <a:pPr marL="0" indent="0">
              <a:buNone/>
            </a:pPr>
            <a:r>
              <a:rPr lang="en-US" sz="1600" dirty="0"/>
              <a:t>followed by a 2 character string to identify the category.</a:t>
            </a:r>
          </a:p>
          <a:p>
            <a:pPr marL="0" indent="0">
              <a:buNone/>
            </a:pPr>
            <a:r>
              <a:rPr lang="en-US" sz="1600" dirty="0"/>
              <a:t>So, to identify 'WI' as a category, the key would be: </a:t>
            </a:r>
            <a:r>
              <a:rPr lang="en-US" sz="1600" dirty="0" err="1"/>
              <a:t>recall.category.WI</a:t>
            </a:r>
            <a:endParaRPr lang="en-US" sz="1600" dirty="0"/>
          </a:p>
          <a:p>
            <a:pPr marL="0" indent="0">
              <a:buNone/>
            </a:pPr>
            <a:r>
              <a:rPr lang="en-US" sz="1600" dirty="0"/>
              <a:t>The CFG_VALUE holds a string with all (recall-)colors, associated to this category, separated by a comma.</a:t>
            </a:r>
          </a:p>
          <a:p>
            <a:pPr marL="0" indent="0">
              <a:buNone/>
            </a:pPr>
            <a:r>
              <a:rPr lang="en-US" sz="1600" dirty="0"/>
              <a:t>e.g. 'B,K' for category WI</a:t>
            </a:r>
          </a:p>
          <a:p>
            <a:pPr marL="0" indent="0">
              <a:buNone/>
            </a:pPr>
            <a:r>
              <a:rPr lang="en-US" sz="1600" dirty="0"/>
              <a:t>The key is also used in the LBL_PLA_WEB for localized description of each category.</a:t>
            </a:r>
          </a:p>
          <a:p>
            <a:pPr marL="0" indent="0">
              <a:buNone/>
            </a:pPr>
            <a:r>
              <a:rPr lang="en-US" sz="1600" dirty="0"/>
              <a:t>Query to fetch recall category values :</a:t>
            </a:r>
          </a:p>
          <a:p>
            <a:pPr marL="0" indent="0">
              <a:buNone/>
            </a:pPr>
            <a:r>
              <a:rPr lang="en-US" sz="1600" dirty="0"/>
              <a:t>SELECT LBL_EN FROM PLA_CONFIG.LBL_PLA_WEB WHERE LBL_KEY='recall.category.SA' OR LBL_KEY='</a:t>
            </a:r>
            <a:r>
              <a:rPr lang="en-US" sz="1600" dirty="0" err="1"/>
              <a:t>recall.category.IK</a:t>
            </a:r>
            <a:r>
              <a:rPr lang="en-US" sz="1600" dirty="0"/>
              <a:t>' OR LBL_KEY='</a:t>
            </a:r>
            <a:r>
              <a:rPr lang="en-US" sz="1600" dirty="0" err="1"/>
              <a:t>recall.category.QS</a:t>
            </a:r>
            <a:r>
              <a:rPr lang="en-US" sz="1600" dirty="0"/>
              <a:t>' OR LBL_KEY='</a:t>
            </a:r>
            <a:r>
              <a:rPr lang="en-US" sz="1600" dirty="0" err="1"/>
              <a:t>recall.category.WI</a:t>
            </a:r>
            <a:r>
              <a:rPr lang="en-US" sz="1600" dirty="0"/>
              <a:t>'</a:t>
            </a:r>
          </a:p>
          <a:p>
            <a:pPr marL="0" indent="0">
              <a:buNone/>
            </a:pPr>
            <a:r>
              <a:rPr lang="en-US" sz="1600" dirty="0"/>
              <a:t>special </a:t>
            </a:r>
            <a:r>
              <a:rPr lang="en-US" sz="1600" dirty="0" smtClean="0"/>
              <a:t>recall, inside Powertrain, inside </a:t>
            </a:r>
            <a:r>
              <a:rPr lang="en-US" sz="1600" dirty="0"/>
              <a:t>cost </a:t>
            </a:r>
            <a:r>
              <a:rPr lang="en-US" sz="1600" dirty="0" smtClean="0"/>
              <a:t>center and outside Powertrain .</a:t>
            </a:r>
            <a:endParaRPr lang="en-US" sz="1600" dirty="0"/>
          </a:p>
        </p:txBody>
      </p:sp>
      <p:sp>
        <p:nvSpPr>
          <p:cNvPr id="5" name="Footer Placeholder 4"/>
          <p:cNvSpPr>
            <a:spLocks noGrp="1"/>
          </p:cNvSpPr>
          <p:nvPr>
            <p:ph type="ftr" sz="quarter" idx="3"/>
          </p:nvPr>
        </p:nvSpPr>
        <p:spPr/>
        <p:txBody>
          <a:bodyPr/>
          <a:lstStyle/>
          <a:p>
            <a:r>
              <a:rPr lang="en-GB" dirty="0" smtClean="0"/>
              <a:t>PLA Recall System Guide/ ITC/PR /</a:t>
            </a:r>
            <a:fld id="{A9B1A91E-E328-4715-A082-08461B98BB62}" type="datetime4">
              <a:rPr lang="en-GB" smtClean="0"/>
              <a:pPr/>
              <a:t>02 November 2020</a:t>
            </a:fld>
            <a:r>
              <a:rPr lang="en-GB" dirty="0" smtClean="0"/>
              <a:t>/</a:t>
            </a:r>
          </a:p>
        </p:txBody>
      </p:sp>
    </p:spTree>
    <p:extLst>
      <p:ext uri="{BB962C8B-B14F-4D97-AF65-F5344CB8AC3E}">
        <p14:creationId xmlns:p14="http://schemas.microsoft.com/office/powerpoint/2010/main" val="15012260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Recall Colors</a:t>
            </a:r>
            <a:endParaRPr lang="en-US" dirty="0"/>
          </a:p>
        </p:txBody>
      </p:sp>
      <p:sp>
        <p:nvSpPr>
          <p:cNvPr id="3" name="Slide Number Placeholder 2"/>
          <p:cNvSpPr>
            <a:spLocks noGrp="1"/>
          </p:cNvSpPr>
          <p:nvPr>
            <p:ph type="sldNum" sz="quarter" idx="11"/>
          </p:nvPr>
        </p:nvSpPr>
        <p:spPr/>
        <p:txBody>
          <a:bodyPr/>
          <a:lstStyle/>
          <a:p>
            <a:r>
              <a:rPr lang="en-GB" smtClean="0"/>
              <a:t>Page </a:t>
            </a:r>
            <a:fld id="{52531704-8F80-415D-BD2B-6B9991AE822F}" type="slidenum">
              <a:rPr lang="en-GB" smtClean="0"/>
              <a:pPr/>
              <a:t>14</a:t>
            </a:fld>
            <a:endParaRPr lang="en-GB" dirty="0"/>
          </a:p>
        </p:txBody>
      </p:sp>
      <p:sp>
        <p:nvSpPr>
          <p:cNvPr id="4" name="Content Placeholder 3"/>
          <p:cNvSpPr>
            <a:spLocks noGrp="1"/>
          </p:cNvSpPr>
          <p:nvPr>
            <p:ph sz="quarter" idx="12"/>
          </p:nvPr>
        </p:nvSpPr>
        <p:spPr>
          <a:xfrm>
            <a:off x="195943" y="1233488"/>
            <a:ext cx="11370581" cy="5148262"/>
          </a:xfrm>
        </p:spPr>
        <p:txBody>
          <a:bodyPr/>
          <a:lstStyle/>
          <a:p>
            <a:pPr marL="0" indent="0">
              <a:buNone/>
            </a:pPr>
            <a:r>
              <a:rPr lang="en-US" sz="1600" dirty="0"/>
              <a:t>Clicking on the ?-icon next to the color select-box displays a </a:t>
            </a:r>
            <a:r>
              <a:rPr lang="en-US" sz="1600" dirty="0" err="1"/>
              <a:t>a</a:t>
            </a:r>
            <a:r>
              <a:rPr lang="en-US" sz="1600" dirty="0"/>
              <a:t> tooltip with more information about recall colors. Values for this pop-up have to be localized and are provided in the LBL_PLA_WEB table, identified by the </a:t>
            </a:r>
            <a:r>
              <a:rPr lang="en-US" sz="1600" dirty="0" err="1"/>
              <a:t>recall.color</a:t>
            </a:r>
            <a:r>
              <a:rPr lang="en-US" sz="1600" dirty="0"/>
              <a:t>. keys. </a:t>
            </a:r>
          </a:p>
          <a:p>
            <a:pPr marL="0" indent="0">
              <a:buNone/>
            </a:pPr>
            <a:r>
              <a:rPr lang="en-US" sz="1600" dirty="0" smtClean="0"/>
              <a:t>       value                                                              </a:t>
            </a:r>
            <a:r>
              <a:rPr lang="en-US" sz="1600" dirty="0" err="1"/>
              <a:t>desc</a:t>
            </a:r>
            <a:r>
              <a:rPr lang="en-US" sz="1600" dirty="0"/>
              <a:t> </a:t>
            </a:r>
          </a:p>
          <a:p>
            <a:pPr marL="0" indent="0">
              <a:buNone/>
            </a:pPr>
            <a:r>
              <a:rPr lang="en-US" sz="1600" dirty="0" smtClean="0"/>
              <a:t>        P                                                                       </a:t>
            </a:r>
            <a:r>
              <a:rPr lang="en-US" sz="1600" dirty="0"/>
              <a:t>press </a:t>
            </a:r>
          </a:p>
          <a:p>
            <a:pPr marL="0" indent="0">
              <a:buNone/>
            </a:pPr>
            <a:r>
              <a:rPr lang="en-US" sz="1600" dirty="0" smtClean="0"/>
              <a:t>        B                                                              </a:t>
            </a:r>
            <a:r>
              <a:rPr lang="en-US" sz="1600" dirty="0"/>
              <a:t>blue (inside Powertrain) </a:t>
            </a:r>
          </a:p>
          <a:p>
            <a:pPr marL="0" indent="0">
              <a:buNone/>
            </a:pPr>
            <a:r>
              <a:rPr lang="en-US" sz="1600" dirty="0" smtClean="0"/>
              <a:t>        R                                                              </a:t>
            </a:r>
            <a:r>
              <a:rPr lang="en-US" sz="1600" dirty="0"/>
              <a:t>red (special recall) </a:t>
            </a:r>
          </a:p>
          <a:p>
            <a:pPr marL="0" indent="0">
              <a:buNone/>
            </a:pPr>
            <a:r>
              <a:rPr lang="en-US" sz="1600" dirty="0" smtClean="0"/>
              <a:t>        G                                                              </a:t>
            </a:r>
            <a:r>
              <a:rPr lang="en-US" sz="1600" dirty="0"/>
              <a:t>green (special recall) </a:t>
            </a:r>
          </a:p>
          <a:p>
            <a:pPr marL="0" indent="0">
              <a:buNone/>
            </a:pPr>
            <a:r>
              <a:rPr lang="en-US" sz="1600" dirty="0" smtClean="0"/>
              <a:t>       W                                                             </a:t>
            </a:r>
            <a:r>
              <a:rPr lang="en-US" sz="1600" dirty="0"/>
              <a:t>automatic recall </a:t>
            </a:r>
          </a:p>
          <a:p>
            <a:pPr marL="0" indent="0">
              <a:buNone/>
            </a:pPr>
            <a:r>
              <a:rPr lang="en-US" sz="1600" dirty="0" smtClean="0"/>
              <a:t>        I                                                              </a:t>
            </a:r>
            <a:r>
              <a:rPr lang="en-US" sz="1600" dirty="0"/>
              <a:t>inside cost center, no color </a:t>
            </a:r>
          </a:p>
          <a:p>
            <a:pPr marL="0" indent="0">
              <a:buNone/>
            </a:pPr>
            <a:r>
              <a:rPr lang="en-US" sz="1600" dirty="0" smtClean="0"/>
              <a:t>       K                                                             </a:t>
            </a:r>
            <a:r>
              <a:rPr lang="en-US" sz="1600" dirty="0"/>
              <a:t>no color (inside Powertrain) </a:t>
            </a:r>
          </a:p>
          <a:p>
            <a:pPr marL="0" indent="0">
              <a:buNone/>
            </a:pPr>
            <a:r>
              <a:rPr lang="en-US" sz="1600" dirty="0" smtClean="0"/>
              <a:t>      O                                                             </a:t>
            </a:r>
            <a:r>
              <a:rPr lang="en-US" sz="1600" dirty="0"/>
              <a:t>orange (outside Powertrain) </a:t>
            </a:r>
          </a:p>
        </p:txBody>
      </p:sp>
      <p:sp>
        <p:nvSpPr>
          <p:cNvPr id="5" name="Footer Placeholder 4"/>
          <p:cNvSpPr>
            <a:spLocks noGrp="1"/>
          </p:cNvSpPr>
          <p:nvPr>
            <p:ph type="ftr" sz="quarter" idx="3"/>
          </p:nvPr>
        </p:nvSpPr>
        <p:spPr/>
        <p:txBody>
          <a:bodyPr/>
          <a:lstStyle/>
          <a:p>
            <a:r>
              <a:rPr lang="en-GB" dirty="0" smtClean="0"/>
              <a:t>PLA Recall System Guide/ ITC/PR /</a:t>
            </a:r>
            <a:fld id="{A9B1A91E-E328-4715-A082-08461B98BB62}" type="datetime4">
              <a:rPr lang="en-GB" smtClean="0"/>
              <a:pPr/>
              <a:t>02 November 2020</a:t>
            </a:fld>
            <a:r>
              <a:rPr lang="en-GB" dirty="0" smtClean="0"/>
              <a:t>/</a:t>
            </a:r>
          </a:p>
        </p:txBody>
      </p:sp>
      <p:graphicFrame>
        <p:nvGraphicFramePr>
          <p:cNvPr id="6" name="Table 5"/>
          <p:cNvGraphicFramePr>
            <a:graphicFrameLocks noGrp="1"/>
          </p:cNvGraphicFramePr>
          <p:nvPr>
            <p:extLst>
              <p:ext uri="{D42A27DB-BD31-4B8C-83A1-F6EECF244321}">
                <p14:modId xmlns:p14="http://schemas.microsoft.com/office/powerpoint/2010/main" val="994581533"/>
              </p:ext>
            </p:extLst>
          </p:nvPr>
        </p:nvGraphicFramePr>
        <p:xfrm>
          <a:off x="307975" y="2161697"/>
          <a:ext cx="8132232" cy="3630296"/>
        </p:xfrm>
        <a:graphic>
          <a:graphicData uri="http://schemas.openxmlformats.org/drawingml/2006/table">
            <a:tbl>
              <a:tblPr firstRow="1" firstCol="1" lastRow="1" lastCol="1" bandRow="1">
                <a:tableStyleId>{2D5ABB26-0587-4C30-8999-92F81FD0307C}</a:tableStyleId>
              </a:tblPr>
              <a:tblGrid>
                <a:gridCol w="2033058">
                  <a:extLst>
                    <a:ext uri="{9D8B030D-6E8A-4147-A177-3AD203B41FA5}">
                      <a16:colId xmlns:a16="http://schemas.microsoft.com/office/drawing/2014/main" val="233430323"/>
                    </a:ext>
                  </a:extLst>
                </a:gridCol>
                <a:gridCol w="2033058">
                  <a:extLst>
                    <a:ext uri="{9D8B030D-6E8A-4147-A177-3AD203B41FA5}">
                      <a16:colId xmlns:a16="http://schemas.microsoft.com/office/drawing/2014/main" val="876975424"/>
                    </a:ext>
                  </a:extLst>
                </a:gridCol>
                <a:gridCol w="2033058">
                  <a:extLst>
                    <a:ext uri="{9D8B030D-6E8A-4147-A177-3AD203B41FA5}">
                      <a16:colId xmlns:a16="http://schemas.microsoft.com/office/drawing/2014/main" val="455953144"/>
                    </a:ext>
                  </a:extLst>
                </a:gridCol>
                <a:gridCol w="2033058">
                  <a:extLst>
                    <a:ext uri="{9D8B030D-6E8A-4147-A177-3AD203B41FA5}">
                      <a16:colId xmlns:a16="http://schemas.microsoft.com/office/drawing/2014/main" val="2229857484"/>
                    </a:ext>
                  </a:extLst>
                </a:gridCol>
              </a:tblGrid>
              <a:tr h="453787">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12891857"/>
                  </a:ext>
                </a:extLst>
              </a:tr>
              <a:tr h="453787">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07823070"/>
                  </a:ext>
                </a:extLst>
              </a:tr>
              <a:tr h="453787">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83554078"/>
                  </a:ext>
                </a:extLst>
              </a:tr>
              <a:tr h="453787">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93919978"/>
                  </a:ext>
                </a:extLst>
              </a:tr>
              <a:tr h="453787">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060303686"/>
                  </a:ext>
                </a:extLst>
              </a:tr>
              <a:tr h="453787">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940576451"/>
                  </a:ext>
                </a:extLst>
              </a:tr>
              <a:tr h="453787">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758795719"/>
                  </a:ext>
                </a:extLst>
              </a:tr>
              <a:tr h="453787">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043421189"/>
                  </a:ext>
                </a:extLst>
              </a:tr>
            </a:tbl>
          </a:graphicData>
        </a:graphic>
      </p:graphicFrame>
    </p:spTree>
    <p:extLst>
      <p:ext uri="{BB962C8B-B14F-4D97-AF65-F5344CB8AC3E}">
        <p14:creationId xmlns:p14="http://schemas.microsoft.com/office/powerpoint/2010/main" val="37428416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89917" y="841376"/>
            <a:ext cx="11335074" cy="5533392"/>
          </a:xfrm>
          <a:prstGeom prst="rect">
            <a:avLst/>
          </a:prstGeom>
        </p:spPr>
      </p:pic>
      <p:sp>
        <p:nvSpPr>
          <p:cNvPr id="2" name="Title 1"/>
          <p:cNvSpPr>
            <a:spLocks noGrp="1"/>
          </p:cNvSpPr>
          <p:nvPr>
            <p:ph type="title"/>
          </p:nvPr>
        </p:nvSpPr>
        <p:spPr>
          <a:xfrm>
            <a:off x="41279" y="286048"/>
            <a:ext cx="11525519" cy="428565"/>
          </a:xfrm>
        </p:spPr>
        <p:txBody>
          <a:bodyPr/>
          <a:lstStyle/>
          <a:p>
            <a:r>
              <a:rPr lang="en-US" dirty="0" smtClean="0"/>
              <a:t> Generate recall number</a:t>
            </a:r>
            <a:br>
              <a:rPr lang="en-US" dirty="0" smtClean="0"/>
            </a:br>
            <a:r>
              <a:rPr lang="en-US" dirty="0"/>
              <a:t/>
            </a:r>
            <a:br>
              <a:rPr lang="en-US" dirty="0"/>
            </a:b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15</a:t>
            </a:fld>
            <a:endParaRPr lang="en-GB" dirty="0"/>
          </a:p>
        </p:txBody>
      </p:sp>
      <p:sp>
        <p:nvSpPr>
          <p:cNvPr id="15" name="Footer Placeholder 2"/>
          <p:cNvSpPr>
            <a:spLocks noGrp="1"/>
          </p:cNvSpPr>
          <p:nvPr>
            <p:ph type="ftr" sz="quarter" idx="3"/>
          </p:nvPr>
        </p:nvSpPr>
        <p:spPr>
          <a:xfrm>
            <a:off x="2879999" y="6566400"/>
            <a:ext cx="8125200" cy="216000"/>
          </a:xfrm>
        </p:spPr>
        <p:txBody>
          <a:bodyPr/>
          <a:lstStyle/>
          <a:p>
            <a:r>
              <a:rPr lang="en-GB" dirty="0" smtClean="0"/>
              <a:t>PLA </a:t>
            </a:r>
            <a:r>
              <a:rPr lang="en-GB" dirty="0"/>
              <a:t>System Guide </a:t>
            </a:r>
            <a:fld id="{A9B1A91E-E328-4715-A082-08461B98BB62}" type="datetime4">
              <a:rPr lang="en-GB"/>
              <a:pPr/>
              <a:t>02 November 2020</a:t>
            </a:fld>
            <a:endParaRPr lang="en-GB" dirty="0" smtClean="0"/>
          </a:p>
        </p:txBody>
      </p:sp>
      <p:sp>
        <p:nvSpPr>
          <p:cNvPr id="11" name="Rounded Rectangular Callout 10"/>
          <p:cNvSpPr/>
          <p:nvPr/>
        </p:nvSpPr>
        <p:spPr>
          <a:xfrm>
            <a:off x="8298154" y="1491167"/>
            <a:ext cx="3200400" cy="1031237"/>
          </a:xfrm>
          <a:prstGeom prst="wedgeRoundRectCallout">
            <a:avLst>
              <a:gd name="adj1" fmla="val -91398"/>
              <a:gd name="adj2" fmla="val 7920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Select Recall Category and Select Recall color and Click Generate recall number. Unique recall number should be generated. Recall reason is Mandatory field. </a:t>
            </a:r>
            <a:endParaRPr lang="en-US" sz="1200" dirty="0"/>
          </a:p>
        </p:txBody>
      </p:sp>
      <p:sp>
        <p:nvSpPr>
          <p:cNvPr id="14" name="TextBox 13"/>
          <p:cNvSpPr txBox="1"/>
          <p:nvPr/>
        </p:nvSpPr>
        <p:spPr>
          <a:xfrm>
            <a:off x="8390655" y="1512350"/>
            <a:ext cx="3181623" cy="369332"/>
          </a:xfrm>
          <a:prstGeom prst="rect">
            <a:avLst/>
          </a:prstGeom>
          <a:noFill/>
        </p:spPr>
        <p:txBody>
          <a:bodyPr wrap="square" rtlCol="0">
            <a:spAutoFit/>
          </a:bodyPr>
          <a:lstStyle/>
          <a:p>
            <a:r>
              <a:rPr lang="en-US" sz="1800" dirty="0" smtClean="0"/>
              <a:t>.</a:t>
            </a:r>
            <a:endParaRPr lang="en-US" sz="1800" dirty="0"/>
          </a:p>
        </p:txBody>
      </p:sp>
      <p:sp>
        <p:nvSpPr>
          <p:cNvPr id="10" name="Rounded Rectangular Callout 9"/>
          <p:cNvSpPr/>
          <p:nvPr/>
        </p:nvSpPr>
        <p:spPr>
          <a:xfrm>
            <a:off x="8366125" y="3516119"/>
            <a:ext cx="3200400" cy="1031237"/>
          </a:xfrm>
          <a:prstGeom prst="wedgeRoundRectCallout">
            <a:avLst>
              <a:gd name="adj1" fmla="val -64867"/>
              <a:gd name="adj2" fmla="val 9730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Select Causer and Detector cost center and Click OK button</a:t>
            </a:r>
            <a:endParaRPr lang="en-US" sz="1200" dirty="0"/>
          </a:p>
        </p:txBody>
      </p:sp>
    </p:spTree>
    <p:extLst>
      <p:ext uri="{BB962C8B-B14F-4D97-AF65-F5344CB8AC3E}">
        <p14:creationId xmlns:p14="http://schemas.microsoft.com/office/powerpoint/2010/main" val="31353011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07023" y="859706"/>
            <a:ext cx="11359502" cy="5542682"/>
          </a:xfrm>
          <a:prstGeom prst="rect">
            <a:avLst/>
          </a:prstGeom>
        </p:spPr>
      </p:pic>
      <p:sp>
        <p:nvSpPr>
          <p:cNvPr id="2" name="Title 1"/>
          <p:cNvSpPr>
            <a:spLocks noGrp="1"/>
          </p:cNvSpPr>
          <p:nvPr>
            <p:ph type="title"/>
          </p:nvPr>
        </p:nvSpPr>
        <p:spPr>
          <a:xfrm>
            <a:off x="41279" y="286048"/>
            <a:ext cx="11525519" cy="428565"/>
          </a:xfrm>
        </p:spPr>
        <p:txBody>
          <a:bodyPr/>
          <a:lstStyle/>
          <a:p>
            <a:r>
              <a:rPr lang="en-US" dirty="0" smtClean="0"/>
              <a:t> On Click of OK button inside Create recall dialog</a:t>
            </a:r>
            <a:r>
              <a:rPr lang="en-US" dirty="0"/>
              <a:t/>
            </a:r>
            <a:br>
              <a:rPr lang="en-US" dirty="0"/>
            </a:br>
            <a:r>
              <a:rPr lang="en-US" dirty="0" smtClean="0"/>
              <a:t/>
            </a:r>
            <a:br>
              <a:rPr lang="en-US" dirty="0" smtClean="0"/>
            </a:br>
            <a:r>
              <a:rPr lang="en-US" dirty="0"/>
              <a:t/>
            </a:r>
            <a:br>
              <a:rPr lang="en-US" dirty="0"/>
            </a:b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16</a:t>
            </a:fld>
            <a:endParaRPr lang="en-GB" dirty="0"/>
          </a:p>
        </p:txBody>
      </p:sp>
      <p:sp>
        <p:nvSpPr>
          <p:cNvPr id="15" name="Footer Placeholder 2"/>
          <p:cNvSpPr>
            <a:spLocks noGrp="1"/>
          </p:cNvSpPr>
          <p:nvPr>
            <p:ph type="ftr" sz="quarter" idx="3"/>
          </p:nvPr>
        </p:nvSpPr>
        <p:spPr>
          <a:xfrm>
            <a:off x="2879999" y="6566400"/>
            <a:ext cx="8125200" cy="216000"/>
          </a:xfrm>
        </p:spPr>
        <p:txBody>
          <a:bodyPr/>
          <a:lstStyle/>
          <a:p>
            <a:r>
              <a:rPr lang="en-GB" dirty="0" smtClean="0"/>
              <a:t>PLA </a:t>
            </a:r>
            <a:r>
              <a:rPr lang="en-GB" dirty="0"/>
              <a:t>System Guide </a:t>
            </a:r>
            <a:fld id="{A9B1A91E-E328-4715-A082-08461B98BB62}" type="datetime4">
              <a:rPr lang="en-GB"/>
              <a:pPr/>
              <a:t>02 November 2020</a:t>
            </a:fld>
            <a:endParaRPr lang="en-GB" dirty="0" smtClean="0"/>
          </a:p>
        </p:txBody>
      </p:sp>
      <p:sp>
        <p:nvSpPr>
          <p:cNvPr id="11" name="Rounded Rectangular Callout 10"/>
          <p:cNvSpPr/>
          <p:nvPr/>
        </p:nvSpPr>
        <p:spPr>
          <a:xfrm>
            <a:off x="7623175" y="4115594"/>
            <a:ext cx="3200400" cy="1260394"/>
          </a:xfrm>
          <a:prstGeom prst="wedgeRoundRectCallout">
            <a:avLst>
              <a:gd name="adj1" fmla="val -2477"/>
              <a:gd name="adj2" fmla="val 94919"/>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When empty recall is </a:t>
            </a:r>
            <a:r>
              <a:rPr lang="en-US" sz="1200" dirty="0" err="1" smtClean="0"/>
              <a:t>created,Delete</a:t>
            </a:r>
            <a:r>
              <a:rPr lang="en-US" sz="1200" dirty="0" smtClean="0"/>
              <a:t> new parts, Resent, Print and Export recall is disabled.</a:t>
            </a:r>
            <a:endParaRPr lang="en-US" sz="1200" dirty="0"/>
          </a:p>
        </p:txBody>
      </p:sp>
      <p:sp>
        <p:nvSpPr>
          <p:cNvPr id="14" name="TextBox 13"/>
          <p:cNvSpPr txBox="1"/>
          <p:nvPr/>
        </p:nvSpPr>
        <p:spPr>
          <a:xfrm>
            <a:off x="8390655" y="1512350"/>
            <a:ext cx="3181623" cy="369332"/>
          </a:xfrm>
          <a:prstGeom prst="rect">
            <a:avLst/>
          </a:prstGeom>
          <a:noFill/>
        </p:spPr>
        <p:txBody>
          <a:bodyPr wrap="square" rtlCol="0">
            <a:spAutoFit/>
          </a:bodyPr>
          <a:lstStyle/>
          <a:p>
            <a:r>
              <a:rPr lang="en-US" sz="1800" dirty="0" smtClean="0"/>
              <a:t>.</a:t>
            </a:r>
            <a:endParaRPr lang="en-US" sz="1800" dirty="0"/>
          </a:p>
        </p:txBody>
      </p:sp>
      <p:sp>
        <p:nvSpPr>
          <p:cNvPr id="8" name="Rounded Rectangular Callout 7"/>
          <p:cNvSpPr/>
          <p:nvPr/>
        </p:nvSpPr>
        <p:spPr>
          <a:xfrm>
            <a:off x="7804799" y="1512350"/>
            <a:ext cx="3200400" cy="1024929"/>
          </a:xfrm>
          <a:prstGeom prst="wedgeRoundRectCallout">
            <a:avLst>
              <a:gd name="adj1" fmla="val -108016"/>
              <a:gd name="adj2" fmla="val -12142"/>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Empty recall is created with no parts added. All the recall number can be seen here like Recall number, Recall status, Priority ,Recall type and Created by and Modified  by</a:t>
            </a:r>
            <a:endParaRPr lang="en-US" sz="1200" dirty="0"/>
          </a:p>
        </p:txBody>
      </p:sp>
      <p:sp>
        <p:nvSpPr>
          <p:cNvPr id="10" name="Rounded Rectangular Callout 9"/>
          <p:cNvSpPr/>
          <p:nvPr/>
        </p:nvSpPr>
        <p:spPr>
          <a:xfrm>
            <a:off x="384175" y="4115594"/>
            <a:ext cx="3200400" cy="1260394"/>
          </a:xfrm>
          <a:prstGeom prst="wedgeRoundRectCallout">
            <a:avLst>
              <a:gd name="adj1" fmla="val -20553"/>
              <a:gd name="adj2" fmla="val -24413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This buttons are called top level buttons and no colors are displayed. Top level buttons consists of Recall Statistics, Close recall, Top level  button, Recall </a:t>
            </a:r>
            <a:r>
              <a:rPr lang="en-US" sz="1200" dirty="0" err="1" smtClean="0"/>
              <a:t>Stations,Recall</a:t>
            </a:r>
            <a:r>
              <a:rPr lang="en-US" sz="1200" dirty="0" smtClean="0"/>
              <a:t> </a:t>
            </a:r>
            <a:r>
              <a:rPr lang="en-US" sz="1200" dirty="0" err="1" smtClean="0"/>
              <a:t>Machines,Recall</a:t>
            </a:r>
            <a:r>
              <a:rPr lang="en-US" sz="1200" dirty="0" smtClean="0"/>
              <a:t> Preventive </a:t>
            </a:r>
            <a:r>
              <a:rPr lang="en-US" sz="1200" dirty="0" err="1" smtClean="0"/>
              <a:t>rules,Transmission</a:t>
            </a:r>
            <a:r>
              <a:rPr lang="en-US" sz="1200" dirty="0" smtClean="0"/>
              <a:t> Status and Refresh Transmission status</a:t>
            </a:r>
            <a:endParaRPr lang="en-US" sz="1200" dirty="0"/>
          </a:p>
        </p:txBody>
      </p:sp>
    </p:spTree>
    <p:extLst>
      <p:ext uri="{BB962C8B-B14F-4D97-AF65-F5344CB8AC3E}">
        <p14:creationId xmlns:p14="http://schemas.microsoft.com/office/powerpoint/2010/main" val="2899410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286048"/>
            <a:ext cx="11370855" cy="684000"/>
          </a:xfrm>
        </p:spPr>
        <p:txBody>
          <a:bodyPr/>
          <a:lstStyle/>
          <a:p>
            <a:r>
              <a:rPr lang="en-US" dirty="0" smtClean="0"/>
              <a:t>About Create recall</a:t>
            </a:r>
            <a:endParaRPr lang="en-US" dirty="0"/>
          </a:p>
        </p:txBody>
      </p:sp>
      <p:sp>
        <p:nvSpPr>
          <p:cNvPr id="3" name="Slide Number Placeholder 2"/>
          <p:cNvSpPr>
            <a:spLocks noGrp="1"/>
          </p:cNvSpPr>
          <p:nvPr>
            <p:ph type="sldNum" sz="quarter" idx="11"/>
          </p:nvPr>
        </p:nvSpPr>
        <p:spPr/>
        <p:txBody>
          <a:bodyPr/>
          <a:lstStyle/>
          <a:p>
            <a:r>
              <a:rPr lang="en-GB" smtClean="0"/>
              <a:t>Page </a:t>
            </a:r>
            <a:fld id="{52531704-8F80-415D-BD2B-6B9991AE822F}" type="slidenum">
              <a:rPr lang="en-GB" smtClean="0"/>
              <a:pPr/>
              <a:t>17</a:t>
            </a:fld>
            <a:endParaRPr lang="en-GB" dirty="0"/>
          </a:p>
        </p:txBody>
      </p:sp>
      <p:sp>
        <p:nvSpPr>
          <p:cNvPr id="4" name="Content Placeholder 3"/>
          <p:cNvSpPr>
            <a:spLocks noGrp="1"/>
          </p:cNvSpPr>
          <p:nvPr>
            <p:ph sz="quarter" idx="12"/>
          </p:nvPr>
        </p:nvSpPr>
        <p:spPr>
          <a:xfrm>
            <a:off x="195943" y="1233488"/>
            <a:ext cx="11370581" cy="5148262"/>
          </a:xfrm>
        </p:spPr>
        <p:txBody>
          <a:bodyPr/>
          <a:lstStyle/>
          <a:p>
            <a:pPr marL="0" indent="0">
              <a:buNone/>
            </a:pPr>
            <a:r>
              <a:rPr lang="en-US" sz="1600" dirty="0"/>
              <a:t>"When recall is created few set of information is inserted into </a:t>
            </a:r>
            <a:r>
              <a:rPr lang="en-US" sz="1600" dirty="0" err="1" smtClean="0"/>
              <a:t>DB.Open</a:t>
            </a:r>
            <a:r>
              <a:rPr lang="en-US" sz="1600" dirty="0" smtClean="0"/>
              <a:t> </a:t>
            </a:r>
            <a:r>
              <a:rPr lang="en-US" sz="1600" dirty="0"/>
              <a:t>the Db and verify if data is inserted into that particular table.The entry in  ST_ATE_AKTION_TEIL is  not present when we perform recall creation from recall over view page.</a:t>
            </a:r>
          </a:p>
          <a:p>
            <a:pPr marL="0" indent="0">
              <a:buNone/>
            </a:pPr>
            <a:endParaRPr lang="en-US" sz="1600" dirty="0"/>
          </a:p>
          <a:p>
            <a:pPr marL="0" indent="0">
              <a:buNone/>
            </a:pPr>
            <a:r>
              <a:rPr lang="en-US" sz="1600" dirty="0"/>
              <a:t>INSERT INTO ST_AKT_AKTIONIERUNG (AKT_AKTION_NR, AKT_DAT_HIST, AKT_SYSTEM, AKT_AKTIV_KZ, AKT_LOAD_DATE, AKT_AKTION_TEMP, AKT_AKTION_STATUS, AKT_FEHLER_ERKANNT_TAGSTEMPEL, AKT_RUECKLIEFERUNG, AKT_SPERREMPFEHLUNG) VALUES (new recall number, CURRENT_TIMESTAMP, 'PLA', '1', CURRENT_TIMESTAMP, '0', 'O', CURRENT_TIMESTAMP, '0', '0');</a:t>
            </a:r>
          </a:p>
          <a:p>
            <a:pPr marL="0" indent="0">
              <a:buNone/>
            </a:pPr>
            <a:endParaRPr lang="en-US" sz="1600" dirty="0"/>
          </a:p>
          <a:p>
            <a:pPr marL="0" indent="0">
              <a:buNone/>
            </a:pPr>
            <a:r>
              <a:rPr lang="en-US" sz="1600" dirty="0"/>
              <a:t>INSERT INTO ST_AKF_AKTIONIERUNG_FEHLER (AKF_AKTION_NR) VALUES (new recall number);</a:t>
            </a:r>
          </a:p>
          <a:p>
            <a:pPr marL="0" indent="0">
              <a:buNone/>
            </a:pPr>
            <a:endParaRPr lang="en-US" sz="1600" dirty="0"/>
          </a:p>
          <a:p>
            <a:pPr marL="0" indent="0">
              <a:buNone/>
            </a:pPr>
            <a:r>
              <a:rPr lang="en-US" sz="1600" dirty="0"/>
              <a:t>INSERT INTO ST_AKM_AKTIONIERUNG_MASSNAHMEN (AKM_AKTION_NR) VALUES (new recall number);"</a:t>
            </a:r>
          </a:p>
        </p:txBody>
      </p:sp>
      <p:sp>
        <p:nvSpPr>
          <p:cNvPr id="5" name="Footer Placeholder 4"/>
          <p:cNvSpPr>
            <a:spLocks noGrp="1"/>
          </p:cNvSpPr>
          <p:nvPr>
            <p:ph type="ftr" sz="quarter" idx="3"/>
          </p:nvPr>
        </p:nvSpPr>
        <p:spPr/>
        <p:txBody>
          <a:bodyPr/>
          <a:lstStyle/>
          <a:p>
            <a:r>
              <a:rPr lang="en-GB" dirty="0" smtClean="0"/>
              <a:t>PLA Recall System Guide/ ITC/PR /</a:t>
            </a:r>
            <a:fld id="{A9B1A91E-E328-4715-A082-08461B98BB62}" type="datetime4">
              <a:rPr lang="en-GB" smtClean="0"/>
              <a:pPr/>
              <a:t>02 November 2020</a:t>
            </a:fld>
            <a:r>
              <a:rPr lang="en-GB" dirty="0" smtClean="0"/>
              <a:t>/</a:t>
            </a:r>
          </a:p>
        </p:txBody>
      </p:sp>
    </p:spTree>
    <p:extLst>
      <p:ext uri="{BB962C8B-B14F-4D97-AF65-F5344CB8AC3E}">
        <p14:creationId xmlns:p14="http://schemas.microsoft.com/office/powerpoint/2010/main" val="27578732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286048"/>
            <a:ext cx="11370855" cy="684000"/>
          </a:xfrm>
        </p:spPr>
        <p:txBody>
          <a:bodyPr/>
          <a:lstStyle/>
          <a:p>
            <a:r>
              <a:rPr lang="en-US" dirty="0" smtClean="0"/>
              <a:t>Different ways to create recall</a:t>
            </a:r>
            <a:endParaRPr lang="en-US" dirty="0"/>
          </a:p>
        </p:txBody>
      </p:sp>
      <p:sp>
        <p:nvSpPr>
          <p:cNvPr id="3" name="Slide Number Placeholder 2"/>
          <p:cNvSpPr>
            <a:spLocks noGrp="1"/>
          </p:cNvSpPr>
          <p:nvPr>
            <p:ph type="sldNum" sz="quarter" idx="11"/>
          </p:nvPr>
        </p:nvSpPr>
        <p:spPr/>
        <p:txBody>
          <a:bodyPr/>
          <a:lstStyle/>
          <a:p>
            <a:r>
              <a:rPr lang="en-GB" smtClean="0"/>
              <a:t>Page </a:t>
            </a:r>
            <a:fld id="{52531704-8F80-415D-BD2B-6B9991AE822F}" type="slidenum">
              <a:rPr lang="en-GB" smtClean="0"/>
              <a:pPr/>
              <a:t>18</a:t>
            </a:fld>
            <a:endParaRPr lang="en-GB" dirty="0"/>
          </a:p>
        </p:txBody>
      </p:sp>
      <p:sp>
        <p:nvSpPr>
          <p:cNvPr id="4" name="Content Placeholder 3"/>
          <p:cNvSpPr>
            <a:spLocks noGrp="1"/>
          </p:cNvSpPr>
          <p:nvPr>
            <p:ph sz="quarter" idx="12"/>
          </p:nvPr>
        </p:nvSpPr>
        <p:spPr>
          <a:xfrm>
            <a:off x="195943" y="1233488"/>
            <a:ext cx="11370581" cy="5148262"/>
          </a:xfrm>
        </p:spPr>
        <p:txBody>
          <a:bodyPr/>
          <a:lstStyle/>
          <a:p>
            <a:pPr marL="0" indent="0">
              <a:buNone/>
            </a:pPr>
            <a:r>
              <a:rPr lang="en-US" sz="1600" dirty="0"/>
              <a:t>PLA-</a:t>
            </a:r>
            <a:r>
              <a:rPr lang="en-US" sz="1600" dirty="0" err="1"/>
              <a:t>RecallUser</a:t>
            </a:r>
            <a:r>
              <a:rPr lang="en-US" sz="1600" dirty="0"/>
              <a:t> has three options to create a new recall</a:t>
            </a:r>
            <a:r>
              <a:rPr lang="en-US" sz="1600" dirty="0" smtClean="0"/>
              <a:t>:</a:t>
            </a:r>
            <a:endParaRPr lang="en-US" sz="1600" dirty="0"/>
          </a:p>
          <a:p>
            <a:pPr marL="0" indent="0">
              <a:buNone/>
            </a:pPr>
            <a:r>
              <a:rPr lang="en-US" sz="1600" dirty="0" smtClean="0"/>
              <a:t>1.On </a:t>
            </a:r>
            <a:r>
              <a:rPr lang="en-US" sz="1600" dirty="0"/>
              <a:t>the search result page </a:t>
            </a:r>
            <a:r>
              <a:rPr lang="en-US" sz="1600" dirty="0" smtClean="0"/>
              <a:t>a </a:t>
            </a:r>
            <a:r>
              <a:rPr lang="en-US" sz="1600" dirty="0"/>
              <a:t>recall with all the selected parts from the result list can be created.</a:t>
            </a:r>
          </a:p>
          <a:p>
            <a:pPr marL="0" indent="0">
              <a:buNone/>
            </a:pPr>
            <a:r>
              <a:rPr lang="en-US" sz="1600" dirty="0" smtClean="0"/>
              <a:t>2.On </a:t>
            </a:r>
            <a:r>
              <a:rPr lang="en-US" sz="1600" dirty="0"/>
              <a:t>the recall overview </a:t>
            </a:r>
            <a:r>
              <a:rPr lang="en-US" sz="1600" dirty="0" smtClean="0"/>
              <a:t>an </a:t>
            </a:r>
            <a:r>
              <a:rPr lang="en-US" sz="1600" dirty="0"/>
              <a:t>empty (no parts added yet) recall can be created.</a:t>
            </a:r>
          </a:p>
          <a:p>
            <a:pPr marL="0" indent="0">
              <a:buNone/>
            </a:pPr>
            <a:r>
              <a:rPr lang="en-US" sz="1600" dirty="0" smtClean="0"/>
              <a:t>3.Transferring </a:t>
            </a:r>
            <a:r>
              <a:rPr lang="en-US" sz="1600" dirty="0"/>
              <a:t>an existing recall into a new one by using the Transfer Recall (UC-5-PLATU-14) functionality on the recall </a:t>
            </a:r>
            <a:r>
              <a:rPr lang="en-US" sz="1600" dirty="0" smtClean="0"/>
              <a:t>overview.</a:t>
            </a:r>
            <a:endParaRPr lang="en-US" sz="1600" dirty="0"/>
          </a:p>
          <a:p>
            <a:pPr marL="0" indent="0">
              <a:buNone/>
            </a:pPr>
            <a:endParaRPr lang="en-US" sz="1600" dirty="0" smtClean="0"/>
          </a:p>
          <a:p>
            <a:pPr marL="0" indent="0">
              <a:buNone/>
            </a:pPr>
            <a:r>
              <a:rPr lang="en-US" sz="1600" dirty="0" smtClean="0"/>
              <a:t>Note : PLA user who has Recall rights only he can create recall and for rest recall functionality will be disabled .Recall can be created Generated or Manually it can be created Manually based on the configuration values. Recall Category and Colors type is changed based on the configuration values</a:t>
            </a:r>
          </a:p>
        </p:txBody>
      </p:sp>
      <p:sp>
        <p:nvSpPr>
          <p:cNvPr id="5" name="Footer Placeholder 4"/>
          <p:cNvSpPr>
            <a:spLocks noGrp="1"/>
          </p:cNvSpPr>
          <p:nvPr>
            <p:ph type="ftr" sz="quarter" idx="3"/>
          </p:nvPr>
        </p:nvSpPr>
        <p:spPr/>
        <p:txBody>
          <a:bodyPr/>
          <a:lstStyle/>
          <a:p>
            <a:r>
              <a:rPr lang="en-GB" dirty="0" smtClean="0"/>
              <a:t>PLA Recall System Guide/ ITC/PR /</a:t>
            </a:r>
            <a:fld id="{A9B1A91E-E328-4715-A082-08461B98BB62}" type="datetime4">
              <a:rPr lang="en-GB" smtClean="0"/>
              <a:pPr/>
              <a:t>02 November 2020</a:t>
            </a:fld>
            <a:r>
              <a:rPr lang="en-GB" dirty="0" smtClean="0"/>
              <a:t>/</a:t>
            </a:r>
          </a:p>
        </p:txBody>
      </p:sp>
    </p:spTree>
    <p:extLst>
      <p:ext uri="{BB962C8B-B14F-4D97-AF65-F5344CB8AC3E}">
        <p14:creationId xmlns:p14="http://schemas.microsoft.com/office/powerpoint/2010/main" val="2884010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286048"/>
            <a:ext cx="11370855" cy="684000"/>
          </a:xfrm>
        </p:spPr>
        <p:txBody>
          <a:bodyPr/>
          <a:lstStyle/>
          <a:p>
            <a:r>
              <a:rPr lang="en-US" dirty="0" smtClean="0"/>
              <a:t>Recall type</a:t>
            </a:r>
            <a:endParaRPr lang="en-US" dirty="0"/>
          </a:p>
        </p:txBody>
      </p:sp>
      <p:sp>
        <p:nvSpPr>
          <p:cNvPr id="3" name="Slide Number Placeholder 2"/>
          <p:cNvSpPr>
            <a:spLocks noGrp="1"/>
          </p:cNvSpPr>
          <p:nvPr>
            <p:ph type="sldNum" sz="quarter" idx="11"/>
          </p:nvPr>
        </p:nvSpPr>
        <p:spPr/>
        <p:txBody>
          <a:bodyPr/>
          <a:lstStyle/>
          <a:p>
            <a:r>
              <a:rPr lang="en-GB" smtClean="0"/>
              <a:t>Page </a:t>
            </a:r>
            <a:fld id="{52531704-8F80-415D-BD2B-6B9991AE822F}" type="slidenum">
              <a:rPr lang="en-GB" smtClean="0"/>
              <a:pPr/>
              <a:t>19</a:t>
            </a:fld>
            <a:endParaRPr lang="en-GB" dirty="0"/>
          </a:p>
        </p:txBody>
      </p:sp>
      <p:sp>
        <p:nvSpPr>
          <p:cNvPr id="4" name="Content Placeholder 3"/>
          <p:cNvSpPr>
            <a:spLocks noGrp="1"/>
          </p:cNvSpPr>
          <p:nvPr>
            <p:ph sz="quarter" idx="12"/>
          </p:nvPr>
        </p:nvSpPr>
        <p:spPr>
          <a:xfrm>
            <a:off x="195943" y="1233488"/>
            <a:ext cx="11370581" cy="5148262"/>
          </a:xfrm>
        </p:spPr>
        <p:txBody>
          <a:bodyPr/>
          <a:lstStyle/>
          <a:p>
            <a:pPr marL="0" indent="0">
              <a:buNone/>
            </a:pPr>
            <a:r>
              <a:rPr lang="en-US" sz="1600" b="1" dirty="0"/>
              <a:t>PATTERN</a:t>
            </a:r>
            <a:r>
              <a:rPr lang="en-US" sz="1600" dirty="0"/>
              <a:t>: as configured in </a:t>
            </a:r>
            <a:r>
              <a:rPr lang="en-US" sz="1600" b="1" dirty="0" err="1"/>
              <a:t>recall.number.pattern</a:t>
            </a:r>
            <a:endParaRPr lang="en-US" sz="1600" b="1" dirty="0"/>
          </a:p>
          <a:p>
            <a:pPr marL="0" indent="0">
              <a:buNone/>
            </a:pPr>
            <a:r>
              <a:rPr lang="en-US" sz="1600" dirty="0"/>
              <a:t>	-&gt; Use FJJNNN as pattern if that configuration value is not set and give a warning message, that the configuration value could not be found and that a standard pattern will be used.</a:t>
            </a:r>
          </a:p>
          <a:p>
            <a:pPr marL="0" indent="0">
              <a:buNone/>
            </a:pPr>
            <a:r>
              <a:rPr lang="en-US" sz="1600" dirty="0" smtClean="0"/>
              <a:t>•</a:t>
            </a:r>
            <a:r>
              <a:rPr lang="en-US" sz="1600" b="1" dirty="0" smtClean="0"/>
              <a:t>COLOR</a:t>
            </a:r>
            <a:r>
              <a:rPr lang="en-US" sz="1600" dirty="0"/>
              <a:t>: as selected on UI</a:t>
            </a:r>
          </a:p>
          <a:p>
            <a:pPr marL="0" indent="0">
              <a:buNone/>
            </a:pPr>
            <a:r>
              <a:rPr lang="en-US" sz="1600" dirty="0" smtClean="0"/>
              <a:t>•</a:t>
            </a:r>
            <a:r>
              <a:rPr lang="en-US" sz="1600" b="1" dirty="0" smtClean="0"/>
              <a:t>TYPE</a:t>
            </a:r>
            <a:r>
              <a:rPr lang="en-US" sz="1600" dirty="0"/>
              <a:t>: as selected on UI, NULL if no value</a:t>
            </a:r>
          </a:p>
          <a:p>
            <a:pPr marL="0" indent="0">
              <a:buNone/>
            </a:pPr>
            <a:r>
              <a:rPr lang="en-US" sz="1600" dirty="0"/>
              <a:t>OFFSET: as configured in </a:t>
            </a:r>
            <a:r>
              <a:rPr lang="en-US" sz="1600" b="1" dirty="0" err="1"/>
              <a:t>recall.number.offset</a:t>
            </a:r>
            <a:r>
              <a:rPr lang="en-US" sz="1600" b="1" dirty="0"/>
              <a:t> </a:t>
            </a:r>
          </a:p>
          <a:p>
            <a:pPr marL="0" indent="0">
              <a:buNone/>
            </a:pPr>
            <a:r>
              <a:rPr lang="en-US" sz="1600" dirty="0"/>
              <a:t>-&gt; Use 0 if this value is not set or not valid</a:t>
            </a:r>
            <a:r>
              <a:rPr lang="en-US" sz="1600" dirty="0" smtClean="0"/>
              <a:t>.</a:t>
            </a:r>
            <a:endParaRPr lang="en-US" sz="1600" dirty="0"/>
          </a:p>
          <a:p>
            <a:pPr marL="0" indent="0">
              <a:buNone/>
            </a:pPr>
            <a:r>
              <a:rPr lang="en-US" sz="1600" b="1" dirty="0"/>
              <a:t>Return value:</a:t>
            </a:r>
          </a:p>
          <a:p>
            <a:pPr marL="0" indent="0">
              <a:buNone/>
            </a:pPr>
            <a:r>
              <a:rPr lang="en-US" sz="1600" dirty="0"/>
              <a:t>The next free recall number.</a:t>
            </a:r>
          </a:p>
          <a:p>
            <a:pPr marL="0" indent="0">
              <a:buNone/>
            </a:pPr>
            <a:r>
              <a:rPr lang="en-US" sz="1600" dirty="0"/>
              <a:t>An SQL-Error with SQL-State 7500 is thrown in case that there's no recall number available.</a:t>
            </a:r>
            <a:endParaRPr lang="en-US" sz="1600" dirty="0" smtClean="0"/>
          </a:p>
        </p:txBody>
      </p:sp>
      <p:sp>
        <p:nvSpPr>
          <p:cNvPr id="5" name="Footer Placeholder 4"/>
          <p:cNvSpPr>
            <a:spLocks noGrp="1"/>
          </p:cNvSpPr>
          <p:nvPr>
            <p:ph type="ftr" sz="quarter" idx="3"/>
          </p:nvPr>
        </p:nvSpPr>
        <p:spPr/>
        <p:txBody>
          <a:bodyPr/>
          <a:lstStyle/>
          <a:p>
            <a:r>
              <a:rPr lang="en-GB" dirty="0" smtClean="0"/>
              <a:t>PLA Recall System Guide/ ITC/PR /</a:t>
            </a:r>
            <a:fld id="{A9B1A91E-E328-4715-A082-08461B98BB62}" type="datetime4">
              <a:rPr lang="en-GB" smtClean="0"/>
              <a:pPr/>
              <a:t>02 November 2020</a:t>
            </a:fld>
            <a:r>
              <a:rPr lang="en-GB" dirty="0" smtClean="0"/>
              <a:t>/</a:t>
            </a:r>
          </a:p>
        </p:txBody>
      </p:sp>
    </p:spTree>
    <p:extLst>
      <p:ext uri="{BB962C8B-B14F-4D97-AF65-F5344CB8AC3E}">
        <p14:creationId xmlns:p14="http://schemas.microsoft.com/office/powerpoint/2010/main" val="6403870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Recall Overview</a:t>
            </a:r>
            <a:endParaRPr lang="en-US" dirty="0"/>
          </a:p>
        </p:txBody>
      </p:sp>
      <p:sp>
        <p:nvSpPr>
          <p:cNvPr id="3" name="Slide Number Placeholder 2"/>
          <p:cNvSpPr>
            <a:spLocks noGrp="1"/>
          </p:cNvSpPr>
          <p:nvPr>
            <p:ph type="sldNum" sz="quarter" idx="11"/>
          </p:nvPr>
        </p:nvSpPr>
        <p:spPr/>
        <p:txBody>
          <a:bodyPr/>
          <a:lstStyle/>
          <a:p>
            <a:r>
              <a:rPr lang="en-GB" smtClean="0"/>
              <a:t>Page </a:t>
            </a:r>
            <a:fld id="{52531704-8F80-415D-BD2B-6B9991AE822F}" type="slidenum">
              <a:rPr lang="en-GB" smtClean="0"/>
              <a:pPr/>
              <a:t>2</a:t>
            </a:fld>
            <a:endParaRPr lang="en-GB" dirty="0"/>
          </a:p>
        </p:txBody>
      </p:sp>
      <p:sp>
        <p:nvSpPr>
          <p:cNvPr id="4" name="Content Placeholder 3"/>
          <p:cNvSpPr>
            <a:spLocks noGrp="1"/>
          </p:cNvSpPr>
          <p:nvPr>
            <p:ph sz="quarter" idx="12"/>
          </p:nvPr>
        </p:nvSpPr>
        <p:spPr>
          <a:xfrm>
            <a:off x="629999" y="1298142"/>
            <a:ext cx="10936525" cy="5255852"/>
          </a:xfrm>
        </p:spPr>
        <p:txBody>
          <a:bodyPr/>
          <a:lstStyle/>
          <a:p>
            <a:r>
              <a:rPr lang="en-US" dirty="0" smtClean="0"/>
              <a:t>Introduction </a:t>
            </a:r>
          </a:p>
          <a:p>
            <a:r>
              <a:rPr lang="en-US" dirty="0" smtClean="0"/>
              <a:t>System walkthrough</a:t>
            </a:r>
          </a:p>
          <a:p>
            <a:endParaRPr lang="en-US" dirty="0"/>
          </a:p>
        </p:txBody>
      </p:sp>
      <p:sp>
        <p:nvSpPr>
          <p:cNvPr id="5" name="Footer Placeholder 4"/>
          <p:cNvSpPr>
            <a:spLocks noGrp="1"/>
          </p:cNvSpPr>
          <p:nvPr>
            <p:ph type="ftr" sz="quarter" idx="3"/>
          </p:nvPr>
        </p:nvSpPr>
        <p:spPr/>
        <p:txBody>
          <a:bodyPr/>
          <a:lstStyle/>
          <a:p>
            <a:r>
              <a:rPr lang="en-GB" dirty="0" smtClean="0"/>
              <a:t>PLA System Guide </a:t>
            </a:r>
            <a:fld id="{A9B1A91E-E328-4715-A082-08461B98BB62}" type="datetime4">
              <a:rPr lang="en-GB" smtClean="0"/>
              <a:pPr/>
              <a:t>02 November 2020</a:t>
            </a:fld>
            <a:r>
              <a:rPr lang="en-GB" dirty="0"/>
              <a:t>/</a:t>
            </a:r>
            <a:endParaRPr lang="en-GB" dirty="0" smtClean="0"/>
          </a:p>
        </p:txBody>
      </p:sp>
    </p:spTree>
    <p:extLst>
      <p:ext uri="{BB962C8B-B14F-4D97-AF65-F5344CB8AC3E}">
        <p14:creationId xmlns:p14="http://schemas.microsoft.com/office/powerpoint/2010/main" val="1190656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286048"/>
            <a:ext cx="11370855" cy="476746"/>
          </a:xfrm>
        </p:spPr>
        <p:txBody>
          <a:bodyPr/>
          <a:lstStyle/>
          <a:p>
            <a:r>
              <a:rPr lang="en-US" dirty="0" smtClean="0"/>
              <a:t>Recall Pattern:</a:t>
            </a:r>
            <a:r>
              <a:rPr lang="en-US" sz="3600" dirty="0"/>
              <a:t>recall.number.pattern</a:t>
            </a:r>
            <a:br>
              <a:rPr lang="en-US" sz="3600" dirty="0"/>
            </a:br>
            <a:endParaRPr lang="en-US" dirty="0"/>
          </a:p>
        </p:txBody>
      </p:sp>
      <p:sp>
        <p:nvSpPr>
          <p:cNvPr id="3" name="Slide Number Placeholder 2"/>
          <p:cNvSpPr>
            <a:spLocks noGrp="1"/>
          </p:cNvSpPr>
          <p:nvPr>
            <p:ph type="sldNum" sz="quarter" idx="11"/>
          </p:nvPr>
        </p:nvSpPr>
        <p:spPr/>
        <p:txBody>
          <a:bodyPr/>
          <a:lstStyle/>
          <a:p>
            <a:r>
              <a:rPr lang="en-GB" smtClean="0"/>
              <a:t>Page </a:t>
            </a:r>
            <a:fld id="{52531704-8F80-415D-BD2B-6B9991AE822F}" type="slidenum">
              <a:rPr lang="en-GB" smtClean="0"/>
              <a:pPr/>
              <a:t>20</a:t>
            </a:fld>
            <a:endParaRPr lang="en-GB" dirty="0"/>
          </a:p>
        </p:txBody>
      </p:sp>
      <p:sp>
        <p:nvSpPr>
          <p:cNvPr id="4" name="Content Placeholder 3"/>
          <p:cNvSpPr>
            <a:spLocks noGrp="1"/>
          </p:cNvSpPr>
          <p:nvPr>
            <p:ph sz="quarter" idx="12"/>
          </p:nvPr>
        </p:nvSpPr>
        <p:spPr>
          <a:xfrm>
            <a:off x="195943" y="686594"/>
            <a:ext cx="11370581" cy="5695156"/>
          </a:xfrm>
        </p:spPr>
        <p:txBody>
          <a:bodyPr/>
          <a:lstStyle/>
          <a:p>
            <a:pPr marL="0" indent="0">
              <a:buNone/>
            </a:pPr>
            <a:r>
              <a:rPr lang="en-US" sz="1400" dirty="0" smtClean="0"/>
              <a:t>This </a:t>
            </a:r>
            <a:r>
              <a:rPr lang="en-US" sz="1400" dirty="0"/>
              <a:t>value specifies the pattern that's used to generate a recall number.</a:t>
            </a:r>
          </a:p>
          <a:p>
            <a:pPr marL="0" indent="0">
              <a:buNone/>
            </a:pPr>
            <a:r>
              <a:rPr lang="en-US" sz="1400" dirty="0"/>
              <a:t>Following characters are possible and are listed in their (possible) order of appearance:</a:t>
            </a:r>
          </a:p>
          <a:p>
            <a:pPr marL="0" indent="0">
              <a:buNone/>
            </a:pPr>
            <a:r>
              <a:rPr lang="en-US" sz="1400" dirty="0"/>
              <a:t>•F = color of the recall, 1 character</a:t>
            </a:r>
          </a:p>
          <a:p>
            <a:pPr marL="0" indent="0">
              <a:buNone/>
            </a:pPr>
            <a:r>
              <a:rPr lang="en-US" sz="1400" dirty="0"/>
              <a:t>•T = type of the recall, 1 character</a:t>
            </a:r>
          </a:p>
          <a:p>
            <a:pPr marL="0" indent="0">
              <a:buNone/>
            </a:pPr>
            <a:r>
              <a:rPr lang="en-US" sz="1400" dirty="0"/>
              <a:t>•J = current year, up to 2 characters (last 2 characters of the year)</a:t>
            </a:r>
          </a:p>
          <a:p>
            <a:pPr marL="0" indent="0">
              <a:buNone/>
            </a:pPr>
            <a:r>
              <a:rPr lang="en-US" sz="1400" dirty="0"/>
              <a:t>•N = running number</a:t>
            </a:r>
          </a:p>
          <a:p>
            <a:pPr marL="0" indent="0">
              <a:buNone/>
            </a:pPr>
            <a:r>
              <a:rPr lang="en-US" sz="1400" dirty="0"/>
              <a:t>The size of the pattern is always 6 characters. So because the running number has to be 3 characters long the possibilities for the combination of F,T and J are quite limited...</a:t>
            </a:r>
          </a:p>
          <a:p>
            <a:pPr marL="0" indent="0">
              <a:buNone/>
            </a:pPr>
            <a:r>
              <a:rPr lang="en-US" sz="1400" dirty="0"/>
              <a:t>Typical values are FJJNNN and FTJNNN.</a:t>
            </a:r>
          </a:p>
          <a:p>
            <a:pPr marL="0" indent="0">
              <a:buNone/>
            </a:pPr>
            <a:r>
              <a:rPr lang="en-US" sz="1400" dirty="0"/>
              <a:t>These are the only patterns which are in use at the moment and it's very unlikely that this will change in the future.</a:t>
            </a:r>
          </a:p>
          <a:p>
            <a:pPr marL="0" indent="0">
              <a:buNone/>
            </a:pPr>
            <a:r>
              <a:rPr lang="en-US" sz="1400" dirty="0"/>
              <a:t>e.g. :generated recall number: </a:t>
            </a:r>
            <a:r>
              <a:rPr lang="en-US" sz="1400" dirty="0" smtClean="0"/>
              <a:t>I20123</a:t>
            </a:r>
            <a:endParaRPr lang="en-US" sz="1400" dirty="0"/>
          </a:p>
          <a:p>
            <a:pPr marL="0" indent="0">
              <a:buNone/>
            </a:pPr>
            <a:r>
              <a:rPr lang="en-US" sz="1400" dirty="0"/>
              <a:t>color: I</a:t>
            </a:r>
          </a:p>
          <a:p>
            <a:pPr marL="0" indent="0">
              <a:buNone/>
            </a:pPr>
            <a:r>
              <a:rPr lang="en-US" sz="1400" dirty="0"/>
              <a:t>year: </a:t>
            </a:r>
            <a:r>
              <a:rPr lang="en-US" sz="1400" dirty="0" smtClean="0"/>
              <a:t>2020</a:t>
            </a:r>
            <a:endParaRPr lang="en-US" sz="1400" dirty="0"/>
          </a:p>
          <a:p>
            <a:pPr marL="0" indent="0">
              <a:buNone/>
            </a:pPr>
            <a:r>
              <a:rPr lang="en-US" sz="1400" dirty="0"/>
              <a:t>running number: 123</a:t>
            </a:r>
            <a:endParaRPr lang="en-US" sz="1400" dirty="0" smtClean="0"/>
          </a:p>
        </p:txBody>
      </p:sp>
      <p:sp>
        <p:nvSpPr>
          <p:cNvPr id="5" name="Footer Placeholder 4"/>
          <p:cNvSpPr>
            <a:spLocks noGrp="1"/>
          </p:cNvSpPr>
          <p:nvPr>
            <p:ph type="ftr" sz="quarter" idx="3"/>
          </p:nvPr>
        </p:nvSpPr>
        <p:spPr/>
        <p:txBody>
          <a:bodyPr/>
          <a:lstStyle/>
          <a:p>
            <a:r>
              <a:rPr lang="en-GB" dirty="0" smtClean="0"/>
              <a:t>PLA Recall System Guide/ ITC/PR /</a:t>
            </a:r>
            <a:fld id="{A9B1A91E-E328-4715-A082-08461B98BB62}" type="datetime4">
              <a:rPr lang="en-GB" smtClean="0"/>
              <a:pPr/>
              <a:t>02 November 2020</a:t>
            </a:fld>
            <a:r>
              <a:rPr lang="en-GB" dirty="0" smtClean="0"/>
              <a:t>/</a:t>
            </a:r>
          </a:p>
        </p:txBody>
      </p:sp>
    </p:spTree>
    <p:extLst>
      <p:ext uri="{BB962C8B-B14F-4D97-AF65-F5344CB8AC3E}">
        <p14:creationId xmlns:p14="http://schemas.microsoft.com/office/powerpoint/2010/main" val="15957846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5575" y="515120"/>
            <a:ext cx="11506200" cy="5887268"/>
          </a:xfrm>
          <a:prstGeom prst="rect">
            <a:avLst/>
          </a:prstGeom>
        </p:spPr>
      </p:pic>
      <p:sp>
        <p:nvSpPr>
          <p:cNvPr id="2" name="Title 1"/>
          <p:cNvSpPr>
            <a:spLocks noGrp="1"/>
          </p:cNvSpPr>
          <p:nvPr>
            <p:ph type="title"/>
          </p:nvPr>
        </p:nvSpPr>
        <p:spPr>
          <a:xfrm>
            <a:off x="41279" y="286048"/>
            <a:ext cx="11525519" cy="428565"/>
          </a:xfrm>
        </p:spPr>
        <p:txBody>
          <a:bodyPr/>
          <a:lstStyle/>
          <a:p>
            <a:r>
              <a:rPr lang="en-US" dirty="0" smtClean="0"/>
              <a:t> Click on Extend recall to add parts</a:t>
            </a:r>
            <a:r>
              <a:rPr lang="en-US" dirty="0"/>
              <a:t/>
            </a:r>
            <a:br>
              <a:rPr lang="en-US" dirty="0"/>
            </a:br>
            <a:r>
              <a:rPr lang="en-US" dirty="0" smtClean="0"/>
              <a:t/>
            </a:r>
            <a:br>
              <a:rPr lang="en-US" dirty="0" smtClean="0"/>
            </a:br>
            <a:r>
              <a:rPr lang="en-US" dirty="0"/>
              <a:t/>
            </a:r>
            <a:br>
              <a:rPr lang="en-US" dirty="0"/>
            </a:b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21</a:t>
            </a:fld>
            <a:endParaRPr lang="en-GB" dirty="0"/>
          </a:p>
        </p:txBody>
      </p:sp>
      <p:sp>
        <p:nvSpPr>
          <p:cNvPr id="15" name="Footer Placeholder 2"/>
          <p:cNvSpPr>
            <a:spLocks noGrp="1"/>
          </p:cNvSpPr>
          <p:nvPr>
            <p:ph type="ftr" sz="quarter" idx="3"/>
          </p:nvPr>
        </p:nvSpPr>
        <p:spPr>
          <a:xfrm>
            <a:off x="2879999" y="6566400"/>
            <a:ext cx="8125200" cy="216000"/>
          </a:xfrm>
        </p:spPr>
        <p:txBody>
          <a:bodyPr/>
          <a:lstStyle/>
          <a:p>
            <a:r>
              <a:rPr lang="en-GB" dirty="0" smtClean="0"/>
              <a:t>PLA </a:t>
            </a:r>
            <a:r>
              <a:rPr lang="en-GB" dirty="0"/>
              <a:t>System Guide </a:t>
            </a:r>
            <a:fld id="{A9B1A91E-E328-4715-A082-08461B98BB62}" type="datetime4">
              <a:rPr lang="en-GB"/>
              <a:pPr/>
              <a:t>02 November 2020</a:t>
            </a:fld>
            <a:endParaRPr lang="en-GB" dirty="0" smtClean="0"/>
          </a:p>
        </p:txBody>
      </p:sp>
      <p:sp>
        <p:nvSpPr>
          <p:cNvPr id="14" name="TextBox 13"/>
          <p:cNvSpPr txBox="1"/>
          <p:nvPr/>
        </p:nvSpPr>
        <p:spPr>
          <a:xfrm>
            <a:off x="8390655" y="1512350"/>
            <a:ext cx="3181623" cy="369332"/>
          </a:xfrm>
          <a:prstGeom prst="rect">
            <a:avLst/>
          </a:prstGeom>
          <a:noFill/>
        </p:spPr>
        <p:txBody>
          <a:bodyPr wrap="square" rtlCol="0">
            <a:spAutoFit/>
          </a:bodyPr>
          <a:lstStyle/>
          <a:p>
            <a:r>
              <a:rPr lang="en-US" sz="1800" dirty="0" smtClean="0"/>
              <a:t>.</a:t>
            </a:r>
            <a:endParaRPr lang="en-US" sz="1800" dirty="0"/>
          </a:p>
        </p:txBody>
      </p:sp>
      <p:sp>
        <p:nvSpPr>
          <p:cNvPr id="8" name="Rounded Rectangular Callout 7"/>
          <p:cNvSpPr/>
          <p:nvPr/>
        </p:nvSpPr>
        <p:spPr>
          <a:xfrm>
            <a:off x="8366125" y="3767665"/>
            <a:ext cx="3200400" cy="685014"/>
          </a:xfrm>
          <a:prstGeom prst="wedgeRoundRectCallout">
            <a:avLst>
              <a:gd name="adj1" fmla="val -145"/>
              <a:gd name="adj2" fmla="val 26174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Click on extend recall and Add parts to recall.</a:t>
            </a:r>
            <a:endParaRPr lang="en-US" sz="1200" dirty="0"/>
          </a:p>
        </p:txBody>
      </p:sp>
    </p:spTree>
    <p:extLst>
      <p:ext uri="{BB962C8B-B14F-4D97-AF65-F5344CB8AC3E}">
        <p14:creationId xmlns:p14="http://schemas.microsoft.com/office/powerpoint/2010/main" val="3234676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5575" y="783804"/>
            <a:ext cx="11811001" cy="5693990"/>
          </a:xfrm>
          <a:prstGeom prst="rect">
            <a:avLst/>
          </a:prstGeom>
        </p:spPr>
      </p:pic>
      <p:sp>
        <p:nvSpPr>
          <p:cNvPr id="2" name="Title 1"/>
          <p:cNvSpPr>
            <a:spLocks noGrp="1"/>
          </p:cNvSpPr>
          <p:nvPr>
            <p:ph type="title"/>
          </p:nvPr>
        </p:nvSpPr>
        <p:spPr>
          <a:xfrm>
            <a:off x="41279" y="286048"/>
            <a:ext cx="11525519" cy="428565"/>
          </a:xfrm>
        </p:spPr>
        <p:txBody>
          <a:bodyPr/>
          <a:lstStyle/>
          <a:p>
            <a:r>
              <a:rPr lang="en-US" dirty="0" smtClean="0"/>
              <a:t> Click on Extend recall to add parts</a:t>
            </a:r>
            <a:r>
              <a:rPr lang="en-US" dirty="0"/>
              <a:t/>
            </a:r>
            <a:br>
              <a:rPr lang="en-US" dirty="0"/>
            </a:br>
            <a:r>
              <a:rPr lang="en-US" dirty="0" smtClean="0"/>
              <a:t/>
            </a:r>
            <a:br>
              <a:rPr lang="en-US" dirty="0" smtClean="0"/>
            </a:br>
            <a:r>
              <a:rPr lang="en-US" dirty="0"/>
              <a:t/>
            </a:r>
            <a:br>
              <a:rPr lang="en-US" dirty="0"/>
            </a:b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22</a:t>
            </a:fld>
            <a:endParaRPr lang="en-GB" dirty="0"/>
          </a:p>
        </p:txBody>
      </p:sp>
      <p:sp>
        <p:nvSpPr>
          <p:cNvPr id="15" name="Footer Placeholder 2"/>
          <p:cNvSpPr>
            <a:spLocks noGrp="1"/>
          </p:cNvSpPr>
          <p:nvPr>
            <p:ph type="ftr" sz="quarter" idx="3"/>
          </p:nvPr>
        </p:nvSpPr>
        <p:spPr>
          <a:xfrm>
            <a:off x="2879999" y="6566400"/>
            <a:ext cx="8125200" cy="216000"/>
          </a:xfrm>
        </p:spPr>
        <p:txBody>
          <a:bodyPr/>
          <a:lstStyle/>
          <a:p>
            <a:r>
              <a:rPr lang="en-GB" dirty="0" smtClean="0"/>
              <a:t>PLA </a:t>
            </a:r>
            <a:r>
              <a:rPr lang="en-GB" dirty="0"/>
              <a:t>System Guide </a:t>
            </a:r>
            <a:fld id="{A9B1A91E-E328-4715-A082-08461B98BB62}" type="datetime4">
              <a:rPr lang="en-GB"/>
              <a:pPr/>
              <a:t>02 November 2020</a:t>
            </a:fld>
            <a:endParaRPr lang="en-GB" dirty="0" smtClean="0"/>
          </a:p>
        </p:txBody>
      </p:sp>
      <p:sp>
        <p:nvSpPr>
          <p:cNvPr id="14" name="TextBox 13"/>
          <p:cNvSpPr txBox="1"/>
          <p:nvPr/>
        </p:nvSpPr>
        <p:spPr>
          <a:xfrm>
            <a:off x="8390655" y="1512350"/>
            <a:ext cx="3181623" cy="369332"/>
          </a:xfrm>
          <a:prstGeom prst="rect">
            <a:avLst/>
          </a:prstGeom>
          <a:noFill/>
        </p:spPr>
        <p:txBody>
          <a:bodyPr wrap="square" rtlCol="0">
            <a:spAutoFit/>
          </a:bodyPr>
          <a:lstStyle/>
          <a:p>
            <a:r>
              <a:rPr lang="en-US" sz="1800" dirty="0" smtClean="0"/>
              <a:t>.</a:t>
            </a:r>
            <a:endParaRPr lang="en-US" sz="1800" dirty="0"/>
          </a:p>
        </p:txBody>
      </p:sp>
      <p:sp>
        <p:nvSpPr>
          <p:cNvPr id="8" name="Rounded Rectangular Callout 7"/>
          <p:cNvSpPr/>
          <p:nvPr/>
        </p:nvSpPr>
        <p:spPr>
          <a:xfrm>
            <a:off x="7165975" y="2515394"/>
            <a:ext cx="3200400" cy="685014"/>
          </a:xfrm>
          <a:prstGeom prst="wedgeRoundRectCallout">
            <a:avLst>
              <a:gd name="adj1" fmla="val -27259"/>
              <a:gd name="adj2" fmla="val -232704"/>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Search view page should be displayed and Recall number extending message should be displayed.</a:t>
            </a:r>
            <a:endParaRPr lang="en-US" sz="1200" dirty="0"/>
          </a:p>
        </p:txBody>
      </p:sp>
      <p:sp>
        <p:nvSpPr>
          <p:cNvPr id="9" name="Rounded Rectangular Callout 8"/>
          <p:cNvSpPr/>
          <p:nvPr/>
        </p:nvSpPr>
        <p:spPr>
          <a:xfrm>
            <a:off x="1679575" y="3855883"/>
            <a:ext cx="3200400" cy="685014"/>
          </a:xfrm>
          <a:prstGeom prst="wedgeRoundRectCallout">
            <a:avLst>
              <a:gd name="adj1" fmla="val -145"/>
              <a:gd name="adj2" fmla="val 26174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On Click of cancel recall extend ,Page should be redirected to Recall Management page</a:t>
            </a:r>
            <a:endParaRPr lang="en-US" sz="1200" dirty="0"/>
          </a:p>
        </p:txBody>
      </p:sp>
    </p:spTree>
    <p:extLst>
      <p:ext uri="{BB962C8B-B14F-4D97-AF65-F5344CB8AC3E}">
        <p14:creationId xmlns:p14="http://schemas.microsoft.com/office/powerpoint/2010/main" val="365312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55575" y="838994"/>
            <a:ext cx="11811000" cy="5542756"/>
          </a:xfrm>
          <a:prstGeom prst="rect">
            <a:avLst/>
          </a:prstGeom>
        </p:spPr>
      </p:pic>
      <p:sp>
        <p:nvSpPr>
          <p:cNvPr id="2" name="Title 1"/>
          <p:cNvSpPr>
            <a:spLocks noGrp="1"/>
          </p:cNvSpPr>
          <p:nvPr>
            <p:ph type="title"/>
          </p:nvPr>
        </p:nvSpPr>
        <p:spPr>
          <a:xfrm>
            <a:off x="41279" y="286048"/>
            <a:ext cx="11525519" cy="428565"/>
          </a:xfrm>
        </p:spPr>
        <p:txBody>
          <a:bodyPr/>
          <a:lstStyle/>
          <a:p>
            <a:r>
              <a:rPr lang="en-US" dirty="0" smtClean="0"/>
              <a:t> Select Criteria and Click Search button</a:t>
            </a:r>
            <a:r>
              <a:rPr lang="en-US" dirty="0"/>
              <a:t/>
            </a:r>
            <a:br>
              <a:rPr lang="en-US" dirty="0"/>
            </a:br>
            <a:r>
              <a:rPr lang="en-US" dirty="0" smtClean="0"/>
              <a:t/>
            </a:r>
            <a:br>
              <a:rPr lang="en-US" dirty="0" smtClean="0"/>
            </a:br>
            <a:r>
              <a:rPr lang="en-US" dirty="0"/>
              <a:t/>
            </a:r>
            <a:br>
              <a:rPr lang="en-US" dirty="0"/>
            </a:b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23</a:t>
            </a:fld>
            <a:endParaRPr lang="en-GB" dirty="0"/>
          </a:p>
        </p:txBody>
      </p:sp>
      <p:sp>
        <p:nvSpPr>
          <p:cNvPr id="15" name="Footer Placeholder 2"/>
          <p:cNvSpPr>
            <a:spLocks noGrp="1"/>
          </p:cNvSpPr>
          <p:nvPr>
            <p:ph type="ftr" sz="quarter" idx="3"/>
          </p:nvPr>
        </p:nvSpPr>
        <p:spPr>
          <a:xfrm>
            <a:off x="2879999" y="6566400"/>
            <a:ext cx="8125200" cy="216000"/>
          </a:xfrm>
        </p:spPr>
        <p:txBody>
          <a:bodyPr/>
          <a:lstStyle/>
          <a:p>
            <a:r>
              <a:rPr lang="en-GB" dirty="0" smtClean="0"/>
              <a:t>PLA </a:t>
            </a:r>
            <a:r>
              <a:rPr lang="en-GB" dirty="0"/>
              <a:t>System Guide </a:t>
            </a:r>
            <a:fld id="{A9B1A91E-E328-4715-A082-08461B98BB62}" type="datetime4">
              <a:rPr lang="en-GB"/>
              <a:pPr/>
              <a:t>02 November 2020</a:t>
            </a:fld>
            <a:endParaRPr lang="en-GB" dirty="0" smtClean="0"/>
          </a:p>
        </p:txBody>
      </p:sp>
      <p:sp>
        <p:nvSpPr>
          <p:cNvPr id="14" name="TextBox 13"/>
          <p:cNvSpPr txBox="1"/>
          <p:nvPr/>
        </p:nvSpPr>
        <p:spPr>
          <a:xfrm>
            <a:off x="8390655" y="1512350"/>
            <a:ext cx="3181623" cy="369332"/>
          </a:xfrm>
          <a:prstGeom prst="rect">
            <a:avLst/>
          </a:prstGeom>
          <a:noFill/>
        </p:spPr>
        <p:txBody>
          <a:bodyPr wrap="square" rtlCol="0">
            <a:spAutoFit/>
          </a:bodyPr>
          <a:lstStyle/>
          <a:p>
            <a:r>
              <a:rPr lang="en-US" sz="1800" dirty="0" smtClean="0"/>
              <a:t>.</a:t>
            </a:r>
            <a:endParaRPr lang="en-US" sz="1800" dirty="0"/>
          </a:p>
        </p:txBody>
      </p:sp>
      <p:sp>
        <p:nvSpPr>
          <p:cNvPr id="8" name="Rounded Rectangular Callout 7"/>
          <p:cNvSpPr/>
          <p:nvPr/>
        </p:nvSpPr>
        <p:spPr>
          <a:xfrm>
            <a:off x="1831975" y="3451186"/>
            <a:ext cx="3200400" cy="685014"/>
          </a:xfrm>
          <a:prstGeom prst="wedgeRoundRectCallout">
            <a:avLst>
              <a:gd name="adj1" fmla="val -27259"/>
              <a:gd name="adj2" fmla="val -232704"/>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Select Criteria Part –part ID= D1339  80000001</a:t>
            </a:r>
            <a:endParaRPr lang="en-US" sz="1200" dirty="0"/>
          </a:p>
        </p:txBody>
      </p:sp>
      <p:sp>
        <p:nvSpPr>
          <p:cNvPr id="9" name="Rounded Rectangular Callout 8"/>
          <p:cNvSpPr/>
          <p:nvPr/>
        </p:nvSpPr>
        <p:spPr>
          <a:xfrm>
            <a:off x="8232775" y="3610372"/>
            <a:ext cx="3200400" cy="685014"/>
          </a:xfrm>
          <a:prstGeom prst="wedgeRoundRectCallout">
            <a:avLst>
              <a:gd name="adj1" fmla="val 56415"/>
              <a:gd name="adj2" fmla="val 28353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Click on Search button</a:t>
            </a:r>
            <a:endParaRPr lang="en-US" sz="1200" dirty="0"/>
          </a:p>
        </p:txBody>
      </p:sp>
    </p:spTree>
    <p:extLst>
      <p:ext uri="{BB962C8B-B14F-4D97-AF65-F5344CB8AC3E}">
        <p14:creationId xmlns:p14="http://schemas.microsoft.com/office/powerpoint/2010/main" val="2659093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5575" y="761516"/>
            <a:ext cx="11887200" cy="5640872"/>
          </a:xfrm>
          <a:prstGeom prst="rect">
            <a:avLst/>
          </a:prstGeom>
        </p:spPr>
      </p:pic>
      <p:sp>
        <p:nvSpPr>
          <p:cNvPr id="2" name="Title 1"/>
          <p:cNvSpPr>
            <a:spLocks noGrp="1"/>
          </p:cNvSpPr>
          <p:nvPr>
            <p:ph type="title"/>
          </p:nvPr>
        </p:nvSpPr>
        <p:spPr>
          <a:xfrm>
            <a:off x="41279" y="286048"/>
            <a:ext cx="11525519" cy="428565"/>
          </a:xfrm>
        </p:spPr>
        <p:txBody>
          <a:bodyPr/>
          <a:lstStyle/>
          <a:p>
            <a:r>
              <a:rPr lang="en-US" dirty="0" smtClean="0"/>
              <a:t> On Click Search button</a:t>
            </a:r>
            <a:r>
              <a:rPr lang="en-US" dirty="0"/>
              <a:t/>
            </a:r>
            <a:br>
              <a:rPr lang="en-US" dirty="0"/>
            </a:br>
            <a:r>
              <a:rPr lang="en-US" dirty="0" smtClean="0"/>
              <a:t/>
            </a:r>
            <a:br>
              <a:rPr lang="en-US" dirty="0" smtClean="0"/>
            </a:br>
            <a:r>
              <a:rPr lang="en-US" dirty="0"/>
              <a:t/>
            </a:r>
            <a:br>
              <a:rPr lang="en-US" dirty="0"/>
            </a:b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24</a:t>
            </a:fld>
            <a:endParaRPr lang="en-GB" dirty="0"/>
          </a:p>
        </p:txBody>
      </p:sp>
      <p:sp>
        <p:nvSpPr>
          <p:cNvPr id="15" name="Footer Placeholder 2"/>
          <p:cNvSpPr>
            <a:spLocks noGrp="1"/>
          </p:cNvSpPr>
          <p:nvPr>
            <p:ph type="ftr" sz="quarter" idx="3"/>
          </p:nvPr>
        </p:nvSpPr>
        <p:spPr>
          <a:xfrm>
            <a:off x="2879999" y="6566400"/>
            <a:ext cx="8125200" cy="216000"/>
          </a:xfrm>
        </p:spPr>
        <p:txBody>
          <a:bodyPr/>
          <a:lstStyle/>
          <a:p>
            <a:r>
              <a:rPr lang="en-GB" dirty="0" smtClean="0"/>
              <a:t>PLA </a:t>
            </a:r>
            <a:r>
              <a:rPr lang="en-GB" dirty="0"/>
              <a:t>System Guide </a:t>
            </a:r>
            <a:fld id="{A9B1A91E-E328-4715-A082-08461B98BB62}" type="datetime4">
              <a:rPr lang="en-GB"/>
              <a:pPr/>
              <a:t>02 November 2020</a:t>
            </a:fld>
            <a:endParaRPr lang="en-GB" dirty="0" smtClean="0"/>
          </a:p>
        </p:txBody>
      </p:sp>
      <p:sp>
        <p:nvSpPr>
          <p:cNvPr id="14" name="TextBox 13"/>
          <p:cNvSpPr txBox="1"/>
          <p:nvPr/>
        </p:nvSpPr>
        <p:spPr>
          <a:xfrm>
            <a:off x="8390655" y="1512350"/>
            <a:ext cx="3181623" cy="369332"/>
          </a:xfrm>
          <a:prstGeom prst="rect">
            <a:avLst/>
          </a:prstGeom>
          <a:noFill/>
        </p:spPr>
        <p:txBody>
          <a:bodyPr wrap="square" rtlCol="0">
            <a:spAutoFit/>
          </a:bodyPr>
          <a:lstStyle/>
          <a:p>
            <a:r>
              <a:rPr lang="en-US" sz="1800" dirty="0" smtClean="0"/>
              <a:t>.</a:t>
            </a:r>
            <a:endParaRPr lang="en-US" sz="1800" dirty="0"/>
          </a:p>
        </p:txBody>
      </p:sp>
      <p:sp>
        <p:nvSpPr>
          <p:cNvPr id="8" name="Rounded Rectangular Callout 7"/>
          <p:cNvSpPr/>
          <p:nvPr/>
        </p:nvSpPr>
        <p:spPr>
          <a:xfrm>
            <a:off x="917575" y="3429794"/>
            <a:ext cx="3200400" cy="913614"/>
          </a:xfrm>
          <a:prstGeom prst="wedgeRoundRectCallout">
            <a:avLst>
              <a:gd name="adj1" fmla="val 28717"/>
              <a:gd name="adj2" fmla="val 21476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On Click of extend recall ,this part will be added to recall and on click of cancel recall extend, extend operation will be cancelled and recall Management page will be displayed </a:t>
            </a:r>
            <a:endParaRPr lang="en-US" sz="1200" dirty="0"/>
          </a:p>
        </p:txBody>
      </p:sp>
      <p:sp>
        <p:nvSpPr>
          <p:cNvPr id="9" name="Rounded Rectangular Callout 8"/>
          <p:cNvSpPr/>
          <p:nvPr/>
        </p:nvSpPr>
        <p:spPr>
          <a:xfrm>
            <a:off x="7804799" y="3081096"/>
            <a:ext cx="3200400" cy="685014"/>
          </a:xfrm>
          <a:prstGeom prst="wedgeRoundRectCallout">
            <a:avLst>
              <a:gd name="adj1" fmla="val -44460"/>
              <a:gd name="adj2" fmla="val -280377"/>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Search Result Page is displayed and Extending message + recall number in red color should be displayed.</a:t>
            </a:r>
            <a:endParaRPr lang="en-US" sz="1200" dirty="0"/>
          </a:p>
        </p:txBody>
      </p:sp>
    </p:spTree>
    <p:extLst>
      <p:ext uri="{BB962C8B-B14F-4D97-AF65-F5344CB8AC3E}">
        <p14:creationId xmlns:p14="http://schemas.microsoft.com/office/powerpoint/2010/main" val="21873568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5575" y="788632"/>
            <a:ext cx="11410950" cy="5593117"/>
          </a:xfrm>
          <a:prstGeom prst="rect">
            <a:avLst/>
          </a:prstGeom>
        </p:spPr>
      </p:pic>
      <p:sp>
        <p:nvSpPr>
          <p:cNvPr id="2" name="Title 1"/>
          <p:cNvSpPr>
            <a:spLocks noGrp="1"/>
          </p:cNvSpPr>
          <p:nvPr>
            <p:ph type="title"/>
          </p:nvPr>
        </p:nvSpPr>
        <p:spPr>
          <a:xfrm>
            <a:off x="41279" y="286048"/>
            <a:ext cx="11525519" cy="428565"/>
          </a:xfrm>
        </p:spPr>
        <p:txBody>
          <a:bodyPr/>
          <a:lstStyle/>
          <a:p>
            <a:r>
              <a:rPr lang="en-US" dirty="0" smtClean="0"/>
              <a:t> Click on Extend recall inside search result page</a:t>
            </a:r>
            <a:br>
              <a:rPr lang="en-US" dirty="0" smtClean="0"/>
            </a:br>
            <a:r>
              <a:rPr lang="en-US" dirty="0"/>
              <a:t/>
            </a:r>
            <a:br>
              <a:rPr lang="en-US" dirty="0"/>
            </a:b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25</a:t>
            </a:fld>
            <a:endParaRPr lang="en-GB" dirty="0"/>
          </a:p>
        </p:txBody>
      </p:sp>
      <p:sp>
        <p:nvSpPr>
          <p:cNvPr id="15" name="Footer Placeholder 2"/>
          <p:cNvSpPr>
            <a:spLocks noGrp="1"/>
          </p:cNvSpPr>
          <p:nvPr>
            <p:ph type="ftr" sz="quarter" idx="3"/>
          </p:nvPr>
        </p:nvSpPr>
        <p:spPr>
          <a:xfrm>
            <a:off x="2879999" y="6566400"/>
            <a:ext cx="8125200" cy="216000"/>
          </a:xfrm>
        </p:spPr>
        <p:txBody>
          <a:bodyPr/>
          <a:lstStyle/>
          <a:p>
            <a:r>
              <a:rPr lang="en-GB" dirty="0" smtClean="0"/>
              <a:t>PLA </a:t>
            </a:r>
            <a:r>
              <a:rPr lang="en-GB" dirty="0"/>
              <a:t>System Guide </a:t>
            </a:r>
            <a:fld id="{A9B1A91E-E328-4715-A082-08461B98BB62}" type="datetime4">
              <a:rPr lang="en-GB"/>
              <a:pPr/>
              <a:t>02 November 2020</a:t>
            </a:fld>
            <a:endParaRPr lang="en-GB" dirty="0" smtClean="0"/>
          </a:p>
        </p:txBody>
      </p:sp>
      <p:sp>
        <p:nvSpPr>
          <p:cNvPr id="14" name="TextBox 13"/>
          <p:cNvSpPr txBox="1"/>
          <p:nvPr/>
        </p:nvSpPr>
        <p:spPr>
          <a:xfrm>
            <a:off x="8390655" y="1512350"/>
            <a:ext cx="3181623" cy="369332"/>
          </a:xfrm>
          <a:prstGeom prst="rect">
            <a:avLst/>
          </a:prstGeom>
          <a:noFill/>
        </p:spPr>
        <p:txBody>
          <a:bodyPr wrap="square" rtlCol="0">
            <a:spAutoFit/>
          </a:bodyPr>
          <a:lstStyle/>
          <a:p>
            <a:r>
              <a:rPr lang="en-US" sz="1800" dirty="0" smtClean="0"/>
              <a:t>.</a:t>
            </a:r>
            <a:endParaRPr lang="en-US" sz="1800" dirty="0"/>
          </a:p>
        </p:txBody>
      </p:sp>
      <p:sp>
        <p:nvSpPr>
          <p:cNvPr id="8" name="Rounded Rectangular Callout 7"/>
          <p:cNvSpPr/>
          <p:nvPr/>
        </p:nvSpPr>
        <p:spPr>
          <a:xfrm>
            <a:off x="536575" y="3429794"/>
            <a:ext cx="3200400" cy="913614"/>
          </a:xfrm>
          <a:prstGeom prst="wedgeRoundRectCallout">
            <a:avLst>
              <a:gd name="adj1" fmla="val 28717"/>
              <a:gd name="adj2" fmla="val 21476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On Click of extend recall ,Extend recall dialog will be displayed and it’s a modal dialog with background is disabled.</a:t>
            </a:r>
            <a:endParaRPr lang="en-US" sz="1200" dirty="0"/>
          </a:p>
        </p:txBody>
      </p:sp>
      <p:sp>
        <p:nvSpPr>
          <p:cNvPr id="9" name="Rounded Rectangular Callout 8"/>
          <p:cNvSpPr/>
          <p:nvPr/>
        </p:nvSpPr>
        <p:spPr>
          <a:xfrm>
            <a:off x="8227553" y="872066"/>
            <a:ext cx="3200400" cy="2209014"/>
          </a:xfrm>
          <a:prstGeom prst="wedgeRoundRectCallout">
            <a:avLst>
              <a:gd name="adj1" fmla="val -78571"/>
              <a:gd name="adj2" fmla="val 2078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Extend recall dialog consists of recall number information and number parts present in the recall and number of parts once this part added to recall</a:t>
            </a:r>
            <a:endParaRPr lang="en-US" sz="1200" dirty="0"/>
          </a:p>
        </p:txBody>
      </p:sp>
      <p:sp>
        <p:nvSpPr>
          <p:cNvPr id="10" name="Rounded Rectangular Callout 9"/>
          <p:cNvSpPr/>
          <p:nvPr/>
        </p:nvSpPr>
        <p:spPr>
          <a:xfrm>
            <a:off x="7927975" y="3382003"/>
            <a:ext cx="3200400" cy="913614"/>
          </a:xfrm>
          <a:prstGeom prst="wedgeRoundRectCallout">
            <a:avLst>
              <a:gd name="adj1" fmla="val -70991"/>
              <a:gd name="adj2" fmla="val 6463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Click on Extend Recall button</a:t>
            </a:r>
            <a:endParaRPr lang="en-US" sz="1200" dirty="0"/>
          </a:p>
        </p:txBody>
      </p:sp>
    </p:spTree>
    <p:extLst>
      <p:ext uri="{BB962C8B-B14F-4D97-AF65-F5344CB8AC3E}">
        <p14:creationId xmlns:p14="http://schemas.microsoft.com/office/powerpoint/2010/main" val="32609624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5575" y="872066"/>
            <a:ext cx="11734800" cy="5382960"/>
          </a:xfrm>
          <a:prstGeom prst="rect">
            <a:avLst/>
          </a:prstGeom>
        </p:spPr>
      </p:pic>
      <p:sp>
        <p:nvSpPr>
          <p:cNvPr id="2" name="Title 1"/>
          <p:cNvSpPr>
            <a:spLocks noGrp="1"/>
          </p:cNvSpPr>
          <p:nvPr>
            <p:ph type="title"/>
          </p:nvPr>
        </p:nvSpPr>
        <p:spPr>
          <a:xfrm>
            <a:off x="41279" y="286048"/>
            <a:ext cx="11525519" cy="428565"/>
          </a:xfrm>
        </p:spPr>
        <p:txBody>
          <a:bodyPr/>
          <a:lstStyle/>
          <a:p>
            <a:r>
              <a:rPr lang="en-US" dirty="0" smtClean="0"/>
              <a:t> Click on Extend recall inside extend recall dialog</a:t>
            </a:r>
            <a:br>
              <a:rPr lang="en-US" dirty="0" smtClean="0"/>
            </a:br>
            <a:r>
              <a:rPr lang="en-US" dirty="0"/>
              <a:t/>
            </a:r>
            <a:br>
              <a:rPr lang="en-US" dirty="0"/>
            </a:b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26</a:t>
            </a:fld>
            <a:endParaRPr lang="en-GB" dirty="0"/>
          </a:p>
        </p:txBody>
      </p:sp>
      <p:sp>
        <p:nvSpPr>
          <p:cNvPr id="15" name="Footer Placeholder 2"/>
          <p:cNvSpPr>
            <a:spLocks noGrp="1"/>
          </p:cNvSpPr>
          <p:nvPr>
            <p:ph type="ftr" sz="quarter" idx="3"/>
          </p:nvPr>
        </p:nvSpPr>
        <p:spPr>
          <a:xfrm>
            <a:off x="2879999" y="6566400"/>
            <a:ext cx="8125200" cy="216000"/>
          </a:xfrm>
        </p:spPr>
        <p:txBody>
          <a:bodyPr/>
          <a:lstStyle/>
          <a:p>
            <a:r>
              <a:rPr lang="en-GB" dirty="0" smtClean="0"/>
              <a:t>PLA </a:t>
            </a:r>
            <a:r>
              <a:rPr lang="en-GB" dirty="0"/>
              <a:t>System Guide </a:t>
            </a:r>
            <a:fld id="{A9B1A91E-E328-4715-A082-08461B98BB62}" type="datetime4">
              <a:rPr lang="en-GB"/>
              <a:pPr/>
              <a:t>02 November 2020</a:t>
            </a:fld>
            <a:endParaRPr lang="en-GB" dirty="0" smtClean="0"/>
          </a:p>
        </p:txBody>
      </p:sp>
      <p:sp>
        <p:nvSpPr>
          <p:cNvPr id="14" name="TextBox 13"/>
          <p:cNvSpPr txBox="1"/>
          <p:nvPr/>
        </p:nvSpPr>
        <p:spPr>
          <a:xfrm>
            <a:off x="8390655" y="1512350"/>
            <a:ext cx="3181623" cy="369332"/>
          </a:xfrm>
          <a:prstGeom prst="rect">
            <a:avLst/>
          </a:prstGeom>
          <a:noFill/>
        </p:spPr>
        <p:txBody>
          <a:bodyPr wrap="square" rtlCol="0">
            <a:spAutoFit/>
          </a:bodyPr>
          <a:lstStyle/>
          <a:p>
            <a:r>
              <a:rPr lang="en-US" sz="1800" dirty="0" smtClean="0"/>
              <a:t>.</a:t>
            </a:r>
            <a:endParaRPr lang="en-US" sz="1800" dirty="0"/>
          </a:p>
        </p:txBody>
      </p:sp>
      <p:sp>
        <p:nvSpPr>
          <p:cNvPr id="8" name="Rounded Rectangular Callout 7"/>
          <p:cNvSpPr/>
          <p:nvPr/>
        </p:nvSpPr>
        <p:spPr>
          <a:xfrm>
            <a:off x="6327775" y="1512350"/>
            <a:ext cx="3200400" cy="1599414"/>
          </a:xfrm>
          <a:prstGeom prst="wedgeRoundRectCallout">
            <a:avLst>
              <a:gd name="adj1" fmla="val -128717"/>
              <a:gd name="adj2" fmla="val 7113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1.Recall </a:t>
            </a:r>
            <a:r>
              <a:rPr lang="en-US" sz="1200" dirty="0"/>
              <a:t>Management page is </a:t>
            </a:r>
            <a:r>
              <a:rPr lang="en-US" sz="1200" dirty="0" smtClean="0"/>
              <a:t>displayed.</a:t>
            </a:r>
            <a:endParaRPr lang="en-US" sz="1200" dirty="0"/>
          </a:p>
          <a:p>
            <a:r>
              <a:rPr lang="en-US" sz="1200" dirty="0"/>
              <a:t>2. Unique number of records from parts tab and assembly tab are added.</a:t>
            </a:r>
          </a:p>
          <a:p>
            <a:r>
              <a:rPr lang="en-US" sz="1200" dirty="0"/>
              <a:t>3. All parts are added to top of the list and with new flag.</a:t>
            </a:r>
          </a:p>
          <a:p>
            <a:r>
              <a:rPr lang="en-US" sz="1200" dirty="0"/>
              <a:t>4. All parts are blocked (Status=G) and orange in color</a:t>
            </a:r>
            <a:r>
              <a:rPr lang="en-US" sz="1200" dirty="0" smtClean="0"/>
              <a:t>.</a:t>
            </a:r>
            <a:endParaRPr lang="en-US" sz="1200" dirty="0"/>
          </a:p>
        </p:txBody>
      </p:sp>
      <p:sp>
        <p:nvSpPr>
          <p:cNvPr id="10" name="Rounded Rectangular Callout 9"/>
          <p:cNvSpPr/>
          <p:nvPr/>
        </p:nvSpPr>
        <p:spPr>
          <a:xfrm>
            <a:off x="8613775" y="4226588"/>
            <a:ext cx="3200400" cy="913614"/>
          </a:xfrm>
          <a:prstGeom prst="wedgeRoundRectCallout">
            <a:avLst>
              <a:gd name="adj1" fmla="val -34839"/>
              <a:gd name="adj2" fmla="val 122844"/>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Delete new parts button is enabled now. On Click of that, part which is added now will be deleted from the recall number G20475.</a:t>
            </a:r>
            <a:endParaRPr lang="en-US" sz="1200" dirty="0"/>
          </a:p>
        </p:txBody>
      </p:sp>
    </p:spTree>
    <p:extLst>
      <p:ext uri="{BB962C8B-B14F-4D97-AF65-F5344CB8AC3E}">
        <p14:creationId xmlns:p14="http://schemas.microsoft.com/office/powerpoint/2010/main" val="41901915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5575" y="872066"/>
            <a:ext cx="11734800" cy="5382960"/>
          </a:xfrm>
          <a:prstGeom prst="rect">
            <a:avLst/>
          </a:prstGeom>
        </p:spPr>
      </p:pic>
      <p:sp>
        <p:nvSpPr>
          <p:cNvPr id="2" name="Title 1"/>
          <p:cNvSpPr>
            <a:spLocks noGrp="1"/>
          </p:cNvSpPr>
          <p:nvPr>
            <p:ph type="title"/>
          </p:nvPr>
        </p:nvSpPr>
        <p:spPr>
          <a:xfrm>
            <a:off x="41279" y="286048"/>
            <a:ext cx="11525519" cy="428565"/>
          </a:xfrm>
        </p:spPr>
        <p:txBody>
          <a:bodyPr/>
          <a:lstStyle/>
          <a:p>
            <a:r>
              <a:rPr lang="en-US" dirty="0" smtClean="0"/>
              <a:t> Click on Extend recall again when part is in new state</a:t>
            </a:r>
            <a:br>
              <a:rPr lang="en-US" dirty="0" smtClean="0"/>
            </a:br>
            <a:r>
              <a:rPr lang="en-US" dirty="0"/>
              <a:t/>
            </a:r>
            <a:br>
              <a:rPr lang="en-US" dirty="0"/>
            </a:b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27</a:t>
            </a:fld>
            <a:endParaRPr lang="en-GB" dirty="0"/>
          </a:p>
        </p:txBody>
      </p:sp>
      <p:sp>
        <p:nvSpPr>
          <p:cNvPr id="15" name="Footer Placeholder 2"/>
          <p:cNvSpPr>
            <a:spLocks noGrp="1"/>
          </p:cNvSpPr>
          <p:nvPr>
            <p:ph type="ftr" sz="quarter" idx="3"/>
          </p:nvPr>
        </p:nvSpPr>
        <p:spPr>
          <a:xfrm>
            <a:off x="2879999" y="6566400"/>
            <a:ext cx="8125200" cy="216000"/>
          </a:xfrm>
        </p:spPr>
        <p:txBody>
          <a:bodyPr/>
          <a:lstStyle/>
          <a:p>
            <a:r>
              <a:rPr lang="en-GB" dirty="0" smtClean="0"/>
              <a:t>PLA </a:t>
            </a:r>
            <a:r>
              <a:rPr lang="en-GB" dirty="0"/>
              <a:t>System Guide </a:t>
            </a:r>
            <a:fld id="{A9B1A91E-E328-4715-A082-08461B98BB62}" type="datetime4">
              <a:rPr lang="en-GB"/>
              <a:pPr/>
              <a:t>02 November 2020</a:t>
            </a:fld>
            <a:endParaRPr lang="en-GB" dirty="0" smtClean="0"/>
          </a:p>
        </p:txBody>
      </p:sp>
      <p:sp>
        <p:nvSpPr>
          <p:cNvPr id="14" name="TextBox 13"/>
          <p:cNvSpPr txBox="1"/>
          <p:nvPr/>
        </p:nvSpPr>
        <p:spPr>
          <a:xfrm>
            <a:off x="8390655" y="1512350"/>
            <a:ext cx="3181623" cy="369332"/>
          </a:xfrm>
          <a:prstGeom prst="rect">
            <a:avLst/>
          </a:prstGeom>
          <a:noFill/>
        </p:spPr>
        <p:txBody>
          <a:bodyPr wrap="square" rtlCol="0">
            <a:spAutoFit/>
          </a:bodyPr>
          <a:lstStyle/>
          <a:p>
            <a:r>
              <a:rPr lang="en-US" sz="1800" dirty="0" smtClean="0"/>
              <a:t>.</a:t>
            </a:r>
            <a:endParaRPr lang="en-US" sz="1800" dirty="0"/>
          </a:p>
        </p:txBody>
      </p:sp>
      <p:sp>
        <p:nvSpPr>
          <p:cNvPr id="10" name="Rounded Rectangular Callout 9"/>
          <p:cNvSpPr/>
          <p:nvPr/>
        </p:nvSpPr>
        <p:spPr>
          <a:xfrm>
            <a:off x="8366125" y="3769781"/>
            <a:ext cx="3200400" cy="913614"/>
          </a:xfrm>
          <a:prstGeom prst="wedgeRoundRectCallout">
            <a:avLst>
              <a:gd name="adj1" fmla="val -1894"/>
              <a:gd name="adj2" fmla="val 17390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Click on extend recall again when part is in new state(Recall is executed).</a:t>
            </a:r>
            <a:endParaRPr lang="en-US" sz="1200" dirty="0"/>
          </a:p>
        </p:txBody>
      </p:sp>
    </p:spTree>
    <p:extLst>
      <p:ext uri="{BB962C8B-B14F-4D97-AF65-F5344CB8AC3E}">
        <p14:creationId xmlns:p14="http://schemas.microsoft.com/office/powerpoint/2010/main" val="28699925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83696" y="806056"/>
            <a:ext cx="11935279" cy="5575694"/>
          </a:xfrm>
          <a:prstGeom prst="rect">
            <a:avLst/>
          </a:prstGeom>
        </p:spPr>
      </p:pic>
      <p:sp>
        <p:nvSpPr>
          <p:cNvPr id="2" name="Title 1"/>
          <p:cNvSpPr>
            <a:spLocks noGrp="1"/>
          </p:cNvSpPr>
          <p:nvPr>
            <p:ph type="title"/>
          </p:nvPr>
        </p:nvSpPr>
        <p:spPr>
          <a:xfrm>
            <a:off x="41279" y="286048"/>
            <a:ext cx="11525519" cy="428565"/>
          </a:xfrm>
        </p:spPr>
        <p:txBody>
          <a:bodyPr/>
          <a:lstStyle/>
          <a:p>
            <a:r>
              <a:rPr lang="en-US" dirty="0" smtClean="0"/>
              <a:t> Extend recall alert dialog </a:t>
            </a:r>
            <a:br>
              <a:rPr lang="en-US" dirty="0" smtClean="0"/>
            </a:br>
            <a:r>
              <a:rPr lang="en-US" dirty="0"/>
              <a:t/>
            </a:r>
            <a:br>
              <a:rPr lang="en-US" dirty="0"/>
            </a:b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28</a:t>
            </a:fld>
            <a:endParaRPr lang="en-GB" dirty="0"/>
          </a:p>
        </p:txBody>
      </p:sp>
      <p:sp>
        <p:nvSpPr>
          <p:cNvPr id="15" name="Footer Placeholder 2"/>
          <p:cNvSpPr>
            <a:spLocks noGrp="1"/>
          </p:cNvSpPr>
          <p:nvPr>
            <p:ph type="ftr" sz="quarter" idx="3"/>
          </p:nvPr>
        </p:nvSpPr>
        <p:spPr>
          <a:xfrm>
            <a:off x="2879999" y="6566400"/>
            <a:ext cx="8125200" cy="216000"/>
          </a:xfrm>
        </p:spPr>
        <p:txBody>
          <a:bodyPr/>
          <a:lstStyle/>
          <a:p>
            <a:r>
              <a:rPr lang="en-GB" dirty="0" smtClean="0"/>
              <a:t>PLA </a:t>
            </a:r>
            <a:r>
              <a:rPr lang="en-GB" dirty="0"/>
              <a:t>System Guide </a:t>
            </a:r>
            <a:fld id="{A9B1A91E-E328-4715-A082-08461B98BB62}" type="datetime4">
              <a:rPr lang="en-GB"/>
              <a:pPr/>
              <a:t>02 November 2020</a:t>
            </a:fld>
            <a:endParaRPr lang="en-GB" dirty="0" smtClean="0"/>
          </a:p>
        </p:txBody>
      </p:sp>
      <p:sp>
        <p:nvSpPr>
          <p:cNvPr id="14" name="TextBox 13"/>
          <p:cNvSpPr txBox="1"/>
          <p:nvPr/>
        </p:nvSpPr>
        <p:spPr>
          <a:xfrm>
            <a:off x="8390655" y="1512350"/>
            <a:ext cx="3181623" cy="369332"/>
          </a:xfrm>
          <a:prstGeom prst="rect">
            <a:avLst/>
          </a:prstGeom>
          <a:noFill/>
        </p:spPr>
        <p:txBody>
          <a:bodyPr wrap="square" rtlCol="0">
            <a:spAutoFit/>
          </a:bodyPr>
          <a:lstStyle/>
          <a:p>
            <a:r>
              <a:rPr lang="en-US" sz="1800" dirty="0" smtClean="0"/>
              <a:t>.</a:t>
            </a:r>
            <a:endParaRPr lang="en-US" sz="1800" dirty="0"/>
          </a:p>
        </p:txBody>
      </p:sp>
      <p:sp>
        <p:nvSpPr>
          <p:cNvPr id="10" name="Rounded Rectangular Callout 9"/>
          <p:cNvSpPr/>
          <p:nvPr/>
        </p:nvSpPr>
        <p:spPr>
          <a:xfrm>
            <a:off x="460375" y="4115594"/>
            <a:ext cx="3200400" cy="1295400"/>
          </a:xfrm>
          <a:prstGeom prst="wedgeRoundRectCallout">
            <a:avLst>
              <a:gd name="adj1" fmla="val 73324"/>
              <a:gd name="adj2" fmla="val -101839"/>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Exit without recall execution ? Dialog is displayed and which is a modal dialog, click on yes button will navigate to Search view and parts can be added using extend recall operation and on click of no button will close the dialog .</a:t>
            </a:r>
            <a:endParaRPr lang="en-US" sz="1200" dirty="0"/>
          </a:p>
        </p:txBody>
      </p:sp>
    </p:spTree>
    <p:extLst>
      <p:ext uri="{BB962C8B-B14F-4D97-AF65-F5344CB8AC3E}">
        <p14:creationId xmlns:p14="http://schemas.microsoft.com/office/powerpoint/2010/main" val="2977432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5575" y="872066"/>
            <a:ext cx="11734800" cy="5382960"/>
          </a:xfrm>
          <a:prstGeom prst="rect">
            <a:avLst/>
          </a:prstGeom>
        </p:spPr>
      </p:pic>
      <p:sp>
        <p:nvSpPr>
          <p:cNvPr id="2" name="Title 1"/>
          <p:cNvSpPr>
            <a:spLocks noGrp="1"/>
          </p:cNvSpPr>
          <p:nvPr>
            <p:ph type="title"/>
          </p:nvPr>
        </p:nvSpPr>
        <p:spPr>
          <a:xfrm>
            <a:off x="41279" y="286048"/>
            <a:ext cx="11525519" cy="428565"/>
          </a:xfrm>
        </p:spPr>
        <p:txBody>
          <a:bodyPr/>
          <a:lstStyle/>
          <a:p>
            <a:r>
              <a:rPr lang="en-US" dirty="0" smtClean="0"/>
              <a:t> </a:t>
            </a:r>
            <a:r>
              <a:rPr lang="en-US" dirty="0"/>
              <a:t>Click on back to recall search/Home button</a:t>
            </a:r>
            <a:r>
              <a:rPr lang="en-US" dirty="0" smtClean="0"/>
              <a:t/>
            </a:r>
            <a:br>
              <a:rPr lang="en-US" dirty="0" smtClean="0"/>
            </a:br>
            <a:r>
              <a:rPr lang="en-US" dirty="0"/>
              <a:t/>
            </a:r>
            <a:br>
              <a:rPr lang="en-US" dirty="0"/>
            </a:b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29</a:t>
            </a:fld>
            <a:endParaRPr lang="en-GB" dirty="0"/>
          </a:p>
        </p:txBody>
      </p:sp>
      <p:sp>
        <p:nvSpPr>
          <p:cNvPr id="15" name="Footer Placeholder 2"/>
          <p:cNvSpPr>
            <a:spLocks noGrp="1"/>
          </p:cNvSpPr>
          <p:nvPr>
            <p:ph type="ftr" sz="quarter" idx="3"/>
          </p:nvPr>
        </p:nvSpPr>
        <p:spPr>
          <a:xfrm>
            <a:off x="2879999" y="6566400"/>
            <a:ext cx="8125200" cy="216000"/>
          </a:xfrm>
        </p:spPr>
        <p:txBody>
          <a:bodyPr/>
          <a:lstStyle/>
          <a:p>
            <a:r>
              <a:rPr lang="en-GB" dirty="0" smtClean="0"/>
              <a:t>PLA </a:t>
            </a:r>
            <a:r>
              <a:rPr lang="en-GB" dirty="0"/>
              <a:t>System Guide </a:t>
            </a:r>
            <a:fld id="{A9B1A91E-E328-4715-A082-08461B98BB62}" type="datetime4">
              <a:rPr lang="en-GB"/>
              <a:pPr/>
              <a:t>02 November 2020</a:t>
            </a:fld>
            <a:endParaRPr lang="en-GB" dirty="0" smtClean="0"/>
          </a:p>
        </p:txBody>
      </p:sp>
      <p:sp>
        <p:nvSpPr>
          <p:cNvPr id="14" name="TextBox 13"/>
          <p:cNvSpPr txBox="1"/>
          <p:nvPr/>
        </p:nvSpPr>
        <p:spPr>
          <a:xfrm>
            <a:off x="8390655" y="1512350"/>
            <a:ext cx="3181623" cy="369332"/>
          </a:xfrm>
          <a:prstGeom prst="rect">
            <a:avLst/>
          </a:prstGeom>
          <a:noFill/>
        </p:spPr>
        <p:txBody>
          <a:bodyPr wrap="square" rtlCol="0">
            <a:spAutoFit/>
          </a:bodyPr>
          <a:lstStyle/>
          <a:p>
            <a:r>
              <a:rPr lang="en-US" sz="1800" dirty="0" smtClean="0"/>
              <a:t>.</a:t>
            </a:r>
            <a:endParaRPr lang="en-US" sz="1800" dirty="0"/>
          </a:p>
        </p:txBody>
      </p:sp>
      <p:sp>
        <p:nvSpPr>
          <p:cNvPr id="10" name="Rounded Rectangular Callout 9"/>
          <p:cNvSpPr/>
          <p:nvPr/>
        </p:nvSpPr>
        <p:spPr>
          <a:xfrm>
            <a:off x="4956175" y="4344194"/>
            <a:ext cx="3200400" cy="762000"/>
          </a:xfrm>
          <a:prstGeom prst="wedgeRoundRectCallout">
            <a:avLst>
              <a:gd name="adj1" fmla="val 41255"/>
              <a:gd name="adj2" fmla="val 13896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Click on Back to Recall Search.</a:t>
            </a:r>
            <a:endParaRPr lang="en-US" sz="1200" dirty="0"/>
          </a:p>
        </p:txBody>
      </p:sp>
      <p:sp>
        <p:nvSpPr>
          <p:cNvPr id="8" name="Rounded Rectangular Callout 7"/>
          <p:cNvSpPr/>
          <p:nvPr/>
        </p:nvSpPr>
        <p:spPr>
          <a:xfrm>
            <a:off x="4651375" y="1237392"/>
            <a:ext cx="3200400" cy="762000"/>
          </a:xfrm>
          <a:prstGeom prst="wedgeRoundRectCallout">
            <a:avLst>
              <a:gd name="adj1" fmla="val -182360"/>
              <a:gd name="adj2" fmla="val -4961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Or Click on home button</a:t>
            </a:r>
            <a:endParaRPr lang="en-US" sz="1200" dirty="0"/>
          </a:p>
        </p:txBody>
      </p:sp>
    </p:spTree>
    <p:extLst>
      <p:ext uri="{BB962C8B-B14F-4D97-AF65-F5344CB8AC3E}">
        <p14:creationId xmlns:p14="http://schemas.microsoft.com/office/powerpoint/2010/main" val="3553824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 Introduction </a:t>
            </a: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3</a:t>
            </a:fld>
            <a:endParaRPr lang="en-GB" dirty="0"/>
          </a:p>
        </p:txBody>
      </p:sp>
      <p:sp>
        <p:nvSpPr>
          <p:cNvPr id="9" name="Content Placeholder 8"/>
          <p:cNvSpPr>
            <a:spLocks noGrp="1"/>
          </p:cNvSpPr>
          <p:nvPr>
            <p:ph sz="quarter" idx="12"/>
          </p:nvPr>
        </p:nvSpPr>
        <p:spPr>
          <a:xfrm>
            <a:off x="630000" y="1233488"/>
            <a:ext cx="9583976" cy="5255852"/>
          </a:xfrm>
        </p:spPr>
        <p:txBody>
          <a:bodyPr/>
          <a:lstStyle/>
          <a:p>
            <a:pPr marL="0" indent="0">
              <a:buNone/>
            </a:pPr>
            <a:endParaRPr lang="en-US" dirty="0"/>
          </a:p>
          <a:p>
            <a:r>
              <a:rPr lang="en-US" sz="1600" dirty="0"/>
              <a:t>The recall module is another, if not the most, important part of the PLA system. A recall has to be created whenever any produced/assembled part doesn't meet the high quality standards at Mercedes-Benz</a:t>
            </a:r>
            <a:r>
              <a:rPr lang="en-US" sz="1600" dirty="0" smtClean="0"/>
              <a:t>.</a:t>
            </a:r>
            <a:endParaRPr lang="en-US" sz="1600" dirty="0"/>
          </a:p>
          <a:p>
            <a:r>
              <a:rPr lang="en-US" sz="1600" dirty="0"/>
              <a:t>If a problem is discovered during the manufacturing/assembly process and/or an external vendor informs the manufacturing-/assembly department about defective or suspiciously defective parts, the </a:t>
            </a:r>
            <a:r>
              <a:rPr lang="en-US" sz="1600" u="sng" dirty="0"/>
              <a:t>PLA-System</a:t>
            </a:r>
            <a:r>
              <a:rPr lang="en-US" sz="1600" dirty="0"/>
              <a:t> is used to identify all suspicious parts and to inform the attached systems about the issue</a:t>
            </a:r>
            <a:r>
              <a:rPr lang="en-US" sz="1600" dirty="0" smtClean="0"/>
              <a:t>.</a:t>
            </a:r>
            <a:endParaRPr lang="en-US" sz="1600" dirty="0"/>
          </a:p>
          <a:p>
            <a:r>
              <a:rPr lang="en-US" sz="1600" dirty="0"/>
              <a:t>This has to be done to prevent defective units being sent to the car assembly plants</a:t>
            </a:r>
            <a:r>
              <a:rPr lang="en-US" sz="1600" dirty="0" smtClean="0"/>
              <a:t>.</a:t>
            </a:r>
            <a:endParaRPr lang="en-US" sz="1600" dirty="0"/>
          </a:p>
          <a:p>
            <a:r>
              <a:rPr lang="en-US" sz="1600" dirty="0"/>
              <a:t>Every recall can be generally split into these steps (depending on the recall type some differences may apply, but not many):</a:t>
            </a:r>
          </a:p>
        </p:txBody>
      </p:sp>
      <p:pic>
        <p:nvPicPr>
          <p:cNvPr id="10" name="Picture 9">
            <a:hlinkClick r:id="rId2" action="ppaction://hlinksldjump"/>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56975" y="131054"/>
            <a:ext cx="585619" cy="585619"/>
          </a:xfrm>
          <a:prstGeom prst="rect">
            <a:avLst/>
          </a:prstGeom>
        </p:spPr>
      </p:pic>
      <p:sp>
        <p:nvSpPr>
          <p:cNvPr id="7" name="Footer Placeholder 2"/>
          <p:cNvSpPr>
            <a:spLocks noGrp="1"/>
          </p:cNvSpPr>
          <p:nvPr>
            <p:ph type="ftr" sz="quarter" idx="3"/>
          </p:nvPr>
        </p:nvSpPr>
        <p:spPr>
          <a:xfrm>
            <a:off x="2879999" y="6566400"/>
            <a:ext cx="8125200" cy="216000"/>
          </a:xfrm>
        </p:spPr>
        <p:txBody>
          <a:bodyPr/>
          <a:lstStyle/>
          <a:p>
            <a:r>
              <a:rPr lang="en-GB" dirty="0" smtClean="0"/>
              <a:t>PLA System </a:t>
            </a:r>
            <a:r>
              <a:rPr lang="en-GB" dirty="0"/>
              <a:t>Guide </a:t>
            </a:r>
            <a:fld id="{A9B1A91E-E328-4715-A082-08461B98BB62}" type="datetime4">
              <a:rPr lang="en-GB"/>
              <a:pPr/>
              <a:t>02 November 2020</a:t>
            </a:fld>
            <a:r>
              <a:rPr lang="en-GB" dirty="0"/>
              <a:t> /</a:t>
            </a:r>
            <a:endParaRPr lang="en-GB" dirty="0" smtClean="0"/>
          </a:p>
        </p:txBody>
      </p:sp>
    </p:spTree>
    <p:extLst>
      <p:ext uri="{BB962C8B-B14F-4D97-AF65-F5344CB8AC3E}">
        <p14:creationId xmlns:p14="http://schemas.microsoft.com/office/powerpoint/2010/main" val="1630546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74301" y="770974"/>
            <a:ext cx="11392224" cy="5610776"/>
          </a:xfrm>
          <a:prstGeom prst="rect">
            <a:avLst/>
          </a:prstGeom>
        </p:spPr>
      </p:pic>
      <p:sp>
        <p:nvSpPr>
          <p:cNvPr id="2" name="Title 1"/>
          <p:cNvSpPr>
            <a:spLocks noGrp="1"/>
          </p:cNvSpPr>
          <p:nvPr>
            <p:ph type="title"/>
          </p:nvPr>
        </p:nvSpPr>
        <p:spPr>
          <a:xfrm>
            <a:off x="41279" y="286048"/>
            <a:ext cx="11525519" cy="428565"/>
          </a:xfrm>
        </p:spPr>
        <p:txBody>
          <a:bodyPr/>
          <a:lstStyle/>
          <a:p>
            <a:r>
              <a:rPr lang="en-US" dirty="0" smtClean="0"/>
              <a:t> On Click of back </a:t>
            </a:r>
            <a:r>
              <a:rPr lang="en-US" dirty="0"/>
              <a:t>to recall search/Home button</a:t>
            </a:r>
            <a:r>
              <a:rPr lang="en-US" dirty="0" smtClean="0"/>
              <a:t/>
            </a:r>
            <a:br>
              <a:rPr lang="en-US" dirty="0" smtClean="0"/>
            </a:br>
            <a:r>
              <a:rPr lang="en-US" dirty="0"/>
              <a:t/>
            </a:r>
            <a:br>
              <a:rPr lang="en-US" dirty="0"/>
            </a:b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30</a:t>
            </a:fld>
            <a:endParaRPr lang="en-GB" dirty="0"/>
          </a:p>
        </p:txBody>
      </p:sp>
      <p:sp>
        <p:nvSpPr>
          <p:cNvPr id="15" name="Footer Placeholder 2"/>
          <p:cNvSpPr>
            <a:spLocks noGrp="1"/>
          </p:cNvSpPr>
          <p:nvPr>
            <p:ph type="ftr" sz="quarter" idx="3"/>
          </p:nvPr>
        </p:nvSpPr>
        <p:spPr>
          <a:xfrm>
            <a:off x="2879999" y="6566400"/>
            <a:ext cx="8125200" cy="216000"/>
          </a:xfrm>
        </p:spPr>
        <p:txBody>
          <a:bodyPr/>
          <a:lstStyle/>
          <a:p>
            <a:r>
              <a:rPr lang="en-GB" dirty="0" smtClean="0"/>
              <a:t>PLA </a:t>
            </a:r>
            <a:r>
              <a:rPr lang="en-GB" dirty="0"/>
              <a:t>System Guide </a:t>
            </a:r>
            <a:fld id="{A9B1A91E-E328-4715-A082-08461B98BB62}" type="datetime4">
              <a:rPr lang="en-GB"/>
              <a:pPr/>
              <a:t>02 November 2020</a:t>
            </a:fld>
            <a:endParaRPr lang="en-GB" dirty="0" smtClean="0"/>
          </a:p>
        </p:txBody>
      </p:sp>
      <p:sp>
        <p:nvSpPr>
          <p:cNvPr id="10" name="Rounded Rectangular Callout 9"/>
          <p:cNvSpPr/>
          <p:nvPr/>
        </p:nvSpPr>
        <p:spPr>
          <a:xfrm>
            <a:off x="384175" y="4316996"/>
            <a:ext cx="3200400" cy="1551198"/>
          </a:xfrm>
          <a:prstGeom prst="wedgeRoundRectCallout">
            <a:avLst>
              <a:gd name="adj1" fmla="val 68077"/>
              <a:gd name="adj2" fmla="val -10787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a:t>Exit without recall execution ? Dialog is displayed and which is a modal dialog, click on yes button will navigate to </a:t>
            </a:r>
            <a:r>
              <a:rPr lang="en-US" sz="1200" dirty="0" smtClean="0"/>
              <a:t>Recall Overview page.</a:t>
            </a:r>
            <a:endParaRPr lang="en-US" sz="1200" dirty="0"/>
          </a:p>
        </p:txBody>
      </p:sp>
    </p:spTree>
    <p:extLst>
      <p:ext uri="{BB962C8B-B14F-4D97-AF65-F5344CB8AC3E}">
        <p14:creationId xmlns:p14="http://schemas.microsoft.com/office/powerpoint/2010/main" val="31059589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5575" y="872066"/>
            <a:ext cx="11734800" cy="5382960"/>
          </a:xfrm>
          <a:prstGeom prst="rect">
            <a:avLst/>
          </a:prstGeom>
        </p:spPr>
      </p:pic>
      <p:sp>
        <p:nvSpPr>
          <p:cNvPr id="2" name="Title 1"/>
          <p:cNvSpPr>
            <a:spLocks noGrp="1"/>
          </p:cNvSpPr>
          <p:nvPr>
            <p:ph type="title"/>
          </p:nvPr>
        </p:nvSpPr>
        <p:spPr>
          <a:xfrm>
            <a:off x="41279" y="286048"/>
            <a:ext cx="11525519" cy="428565"/>
          </a:xfrm>
        </p:spPr>
        <p:txBody>
          <a:bodyPr/>
          <a:lstStyle/>
          <a:p>
            <a:r>
              <a:rPr lang="en-US" dirty="0" smtClean="0"/>
              <a:t> </a:t>
            </a:r>
            <a:r>
              <a:rPr lang="en-US" dirty="0"/>
              <a:t>Click </a:t>
            </a:r>
            <a:r>
              <a:rPr lang="en-US" dirty="0" smtClean="0"/>
              <a:t>on execute recall button</a:t>
            </a:r>
            <a:br>
              <a:rPr lang="en-US" dirty="0" smtClean="0"/>
            </a:br>
            <a:r>
              <a:rPr lang="en-US" dirty="0"/>
              <a:t/>
            </a:r>
            <a:br>
              <a:rPr lang="en-US" dirty="0"/>
            </a:b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31</a:t>
            </a:fld>
            <a:endParaRPr lang="en-GB" dirty="0"/>
          </a:p>
        </p:txBody>
      </p:sp>
      <p:sp>
        <p:nvSpPr>
          <p:cNvPr id="15" name="Footer Placeholder 2"/>
          <p:cNvSpPr>
            <a:spLocks noGrp="1"/>
          </p:cNvSpPr>
          <p:nvPr>
            <p:ph type="ftr" sz="quarter" idx="3"/>
          </p:nvPr>
        </p:nvSpPr>
        <p:spPr>
          <a:xfrm>
            <a:off x="2879999" y="6566400"/>
            <a:ext cx="8125200" cy="216000"/>
          </a:xfrm>
        </p:spPr>
        <p:txBody>
          <a:bodyPr/>
          <a:lstStyle/>
          <a:p>
            <a:r>
              <a:rPr lang="en-GB" dirty="0" smtClean="0"/>
              <a:t>PLA </a:t>
            </a:r>
            <a:r>
              <a:rPr lang="en-GB" dirty="0"/>
              <a:t>System Guide </a:t>
            </a:r>
            <a:fld id="{A9B1A91E-E328-4715-A082-08461B98BB62}" type="datetime4">
              <a:rPr lang="en-GB"/>
              <a:pPr/>
              <a:t>02 November 2020</a:t>
            </a:fld>
            <a:endParaRPr lang="en-GB" dirty="0" smtClean="0"/>
          </a:p>
        </p:txBody>
      </p:sp>
      <p:sp>
        <p:nvSpPr>
          <p:cNvPr id="14" name="TextBox 13"/>
          <p:cNvSpPr txBox="1"/>
          <p:nvPr/>
        </p:nvSpPr>
        <p:spPr>
          <a:xfrm>
            <a:off x="8390655" y="1512350"/>
            <a:ext cx="3181623" cy="369332"/>
          </a:xfrm>
          <a:prstGeom prst="rect">
            <a:avLst/>
          </a:prstGeom>
          <a:noFill/>
        </p:spPr>
        <p:txBody>
          <a:bodyPr wrap="square" rtlCol="0">
            <a:spAutoFit/>
          </a:bodyPr>
          <a:lstStyle/>
          <a:p>
            <a:r>
              <a:rPr lang="en-US" sz="1800" dirty="0" smtClean="0"/>
              <a:t>.</a:t>
            </a:r>
            <a:endParaRPr lang="en-US" sz="1800" dirty="0"/>
          </a:p>
        </p:txBody>
      </p:sp>
      <p:sp>
        <p:nvSpPr>
          <p:cNvPr id="10" name="Rounded Rectangular Callout 9"/>
          <p:cNvSpPr/>
          <p:nvPr/>
        </p:nvSpPr>
        <p:spPr>
          <a:xfrm>
            <a:off x="8345973" y="4344194"/>
            <a:ext cx="3200400" cy="762000"/>
          </a:xfrm>
          <a:prstGeom prst="wedgeRoundRectCallout">
            <a:avLst>
              <a:gd name="adj1" fmla="val 41255"/>
              <a:gd name="adj2" fmla="val 13896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Click on Execute recall button</a:t>
            </a:r>
            <a:endParaRPr lang="en-US" sz="1200" dirty="0"/>
          </a:p>
        </p:txBody>
      </p:sp>
    </p:spTree>
    <p:extLst>
      <p:ext uri="{BB962C8B-B14F-4D97-AF65-F5344CB8AC3E}">
        <p14:creationId xmlns:p14="http://schemas.microsoft.com/office/powerpoint/2010/main" val="1501640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98926" y="776277"/>
            <a:ext cx="11691449" cy="5605473"/>
          </a:xfrm>
          <a:prstGeom prst="rect">
            <a:avLst/>
          </a:prstGeom>
        </p:spPr>
      </p:pic>
      <p:sp>
        <p:nvSpPr>
          <p:cNvPr id="2" name="Title 1"/>
          <p:cNvSpPr>
            <a:spLocks noGrp="1"/>
          </p:cNvSpPr>
          <p:nvPr>
            <p:ph type="title"/>
          </p:nvPr>
        </p:nvSpPr>
        <p:spPr>
          <a:xfrm>
            <a:off x="41279" y="286048"/>
            <a:ext cx="11525519" cy="428565"/>
          </a:xfrm>
        </p:spPr>
        <p:txBody>
          <a:bodyPr/>
          <a:lstStyle/>
          <a:p>
            <a:r>
              <a:rPr lang="en-US" dirty="0" smtClean="0"/>
              <a:t> On Click of Execute recall button</a:t>
            </a:r>
            <a:br>
              <a:rPr lang="en-US" dirty="0" smtClean="0"/>
            </a:br>
            <a:r>
              <a:rPr lang="en-US" dirty="0"/>
              <a:t/>
            </a:r>
            <a:br>
              <a:rPr lang="en-US" dirty="0"/>
            </a:b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32</a:t>
            </a:fld>
            <a:endParaRPr lang="en-GB" dirty="0"/>
          </a:p>
        </p:txBody>
      </p:sp>
      <p:sp>
        <p:nvSpPr>
          <p:cNvPr id="15" name="Footer Placeholder 2"/>
          <p:cNvSpPr>
            <a:spLocks noGrp="1"/>
          </p:cNvSpPr>
          <p:nvPr>
            <p:ph type="ftr" sz="quarter" idx="3"/>
          </p:nvPr>
        </p:nvSpPr>
        <p:spPr>
          <a:xfrm>
            <a:off x="2879999" y="6566400"/>
            <a:ext cx="8125200" cy="216000"/>
          </a:xfrm>
        </p:spPr>
        <p:txBody>
          <a:bodyPr/>
          <a:lstStyle/>
          <a:p>
            <a:r>
              <a:rPr lang="en-GB" dirty="0" smtClean="0"/>
              <a:t>PLA </a:t>
            </a:r>
            <a:r>
              <a:rPr lang="en-GB" dirty="0"/>
              <a:t>System Guide </a:t>
            </a:r>
            <a:fld id="{A9B1A91E-E328-4715-A082-08461B98BB62}" type="datetime4">
              <a:rPr lang="en-GB"/>
              <a:pPr/>
              <a:t>02 November 2020</a:t>
            </a:fld>
            <a:endParaRPr lang="en-GB" dirty="0" smtClean="0"/>
          </a:p>
        </p:txBody>
      </p:sp>
      <p:sp>
        <p:nvSpPr>
          <p:cNvPr id="14" name="TextBox 13"/>
          <p:cNvSpPr txBox="1"/>
          <p:nvPr/>
        </p:nvSpPr>
        <p:spPr>
          <a:xfrm>
            <a:off x="8390655" y="1512350"/>
            <a:ext cx="3181623" cy="369332"/>
          </a:xfrm>
          <a:prstGeom prst="rect">
            <a:avLst/>
          </a:prstGeom>
          <a:noFill/>
        </p:spPr>
        <p:txBody>
          <a:bodyPr wrap="square" rtlCol="0">
            <a:spAutoFit/>
          </a:bodyPr>
          <a:lstStyle/>
          <a:p>
            <a:r>
              <a:rPr lang="en-US" sz="1800" dirty="0" smtClean="0"/>
              <a:t>.</a:t>
            </a:r>
            <a:endParaRPr lang="en-US" sz="1800" dirty="0"/>
          </a:p>
        </p:txBody>
      </p:sp>
      <p:sp>
        <p:nvSpPr>
          <p:cNvPr id="10" name="Rounded Rectangular Callout 9"/>
          <p:cNvSpPr/>
          <p:nvPr/>
        </p:nvSpPr>
        <p:spPr>
          <a:xfrm>
            <a:off x="600723" y="4326326"/>
            <a:ext cx="3200400" cy="1084667"/>
          </a:xfrm>
          <a:prstGeom prst="wedgeRoundRectCallout">
            <a:avLst>
              <a:gd name="adj1" fmla="val 69243"/>
              <a:gd name="adj2" fmla="val -13410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Recall Statistics dialog is displayed after execute recall. Once recall is execute respective systems and stations are notified for that part recall is executed and entry is created in DB.</a:t>
            </a:r>
            <a:endParaRPr lang="en-US" sz="1200" dirty="0"/>
          </a:p>
        </p:txBody>
      </p:sp>
      <p:sp>
        <p:nvSpPr>
          <p:cNvPr id="9" name="Rounded Rectangular Callout 8"/>
          <p:cNvSpPr/>
          <p:nvPr/>
        </p:nvSpPr>
        <p:spPr>
          <a:xfrm>
            <a:off x="7848322" y="2820194"/>
            <a:ext cx="3200400" cy="1084667"/>
          </a:xfrm>
          <a:prstGeom prst="wedgeRoundRectCallout">
            <a:avLst>
              <a:gd name="adj1" fmla="val 31634"/>
              <a:gd name="adj2" fmla="val -154747"/>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After successful recall execution ,Recall executed growl message is displayed.</a:t>
            </a:r>
            <a:endParaRPr lang="en-US" sz="1200" dirty="0"/>
          </a:p>
        </p:txBody>
      </p:sp>
    </p:spTree>
    <p:extLst>
      <p:ext uri="{BB962C8B-B14F-4D97-AF65-F5344CB8AC3E}">
        <p14:creationId xmlns:p14="http://schemas.microsoft.com/office/powerpoint/2010/main" val="2880626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286048"/>
            <a:ext cx="11370855" cy="476746"/>
          </a:xfrm>
        </p:spPr>
        <p:txBody>
          <a:bodyPr/>
          <a:lstStyle/>
          <a:p>
            <a:r>
              <a:rPr lang="en-US" dirty="0" smtClean="0"/>
              <a:t>Recall Execution</a:t>
            </a:r>
            <a:r>
              <a:rPr lang="en-US" sz="3600" dirty="0"/>
              <a:t/>
            </a:r>
            <a:br>
              <a:rPr lang="en-US" sz="3600" dirty="0"/>
            </a:br>
            <a:endParaRPr lang="en-US" dirty="0"/>
          </a:p>
        </p:txBody>
      </p:sp>
      <p:sp>
        <p:nvSpPr>
          <p:cNvPr id="3" name="Slide Number Placeholder 2"/>
          <p:cNvSpPr>
            <a:spLocks noGrp="1"/>
          </p:cNvSpPr>
          <p:nvPr>
            <p:ph type="sldNum" sz="quarter" idx="11"/>
          </p:nvPr>
        </p:nvSpPr>
        <p:spPr/>
        <p:txBody>
          <a:bodyPr/>
          <a:lstStyle/>
          <a:p>
            <a:r>
              <a:rPr lang="en-GB" smtClean="0"/>
              <a:t>Page </a:t>
            </a:r>
            <a:fld id="{52531704-8F80-415D-BD2B-6B9991AE822F}" type="slidenum">
              <a:rPr lang="en-GB" smtClean="0"/>
              <a:pPr/>
              <a:t>33</a:t>
            </a:fld>
            <a:endParaRPr lang="en-GB" dirty="0"/>
          </a:p>
        </p:txBody>
      </p:sp>
      <p:sp>
        <p:nvSpPr>
          <p:cNvPr id="4" name="Content Placeholder 3"/>
          <p:cNvSpPr>
            <a:spLocks noGrp="1"/>
          </p:cNvSpPr>
          <p:nvPr>
            <p:ph sz="quarter" idx="12"/>
          </p:nvPr>
        </p:nvSpPr>
        <p:spPr>
          <a:xfrm>
            <a:off x="195943" y="991394"/>
            <a:ext cx="11370581" cy="5390356"/>
          </a:xfrm>
        </p:spPr>
        <p:txBody>
          <a:bodyPr/>
          <a:lstStyle/>
          <a:p>
            <a:pPr marL="0" indent="0">
              <a:buNone/>
            </a:pPr>
            <a:r>
              <a:rPr lang="en-US" sz="1400" dirty="0" smtClean="0"/>
              <a:t>1.Recall is executed Growl message is displayed on recall successful execution</a:t>
            </a:r>
            <a:endParaRPr lang="en-US" sz="1400" dirty="0"/>
          </a:p>
          <a:p>
            <a:pPr marL="0" indent="0">
              <a:buNone/>
            </a:pPr>
            <a:r>
              <a:rPr lang="en-US" sz="1400" dirty="0"/>
              <a:t>2.Recall statistics window giving information about the number of parts that have been changed as well as the systems that have been affected, should be displayed. </a:t>
            </a:r>
          </a:p>
          <a:p>
            <a:pPr marL="0" indent="0">
              <a:buNone/>
            </a:pPr>
            <a:r>
              <a:rPr lang="en-US" sz="1400" dirty="0" err="1"/>
              <a:t>Ex.ZSPT</a:t>
            </a:r>
            <a:r>
              <a:rPr lang="en-US" sz="1400" dirty="0"/>
              <a:t>=1</a:t>
            </a:r>
          </a:p>
          <a:p>
            <a:pPr marL="0" indent="0">
              <a:buNone/>
            </a:pPr>
            <a:r>
              <a:rPr lang="en-US" sz="1400" dirty="0"/>
              <a:t>Note: For few systems recall statistics window is not shown</a:t>
            </a:r>
          </a:p>
          <a:p>
            <a:pPr marL="0" indent="0">
              <a:buNone/>
            </a:pPr>
            <a:r>
              <a:rPr lang="en-US" sz="1400" dirty="0"/>
              <a:t>3. Status columns values are enabled now.</a:t>
            </a:r>
          </a:p>
          <a:p>
            <a:pPr marL="0" indent="0">
              <a:buNone/>
            </a:pPr>
            <a:r>
              <a:rPr lang="en-US" sz="1400" dirty="0"/>
              <a:t>4. Orange color is changed to Red for status.</a:t>
            </a:r>
          </a:p>
          <a:p>
            <a:pPr marL="0" indent="0">
              <a:buNone/>
            </a:pPr>
            <a:r>
              <a:rPr lang="en-US" sz="1400" dirty="0"/>
              <a:t>5.PLA user can unblock the parts now by changing the status.</a:t>
            </a:r>
          </a:p>
          <a:p>
            <a:pPr marL="0" indent="0">
              <a:buNone/>
            </a:pPr>
            <a:r>
              <a:rPr lang="en-US" sz="1400" dirty="0"/>
              <a:t>6.Data is persisted into Db on executed recall.</a:t>
            </a:r>
          </a:p>
          <a:p>
            <a:pPr marL="0" indent="0">
              <a:buNone/>
            </a:pPr>
            <a:r>
              <a:rPr lang="en-US" sz="1400" dirty="0"/>
              <a:t>7. ATE_AKTION_TEMP is set to 0 for all parts after recall is executed.</a:t>
            </a:r>
            <a:endParaRPr lang="en-US" sz="1400" dirty="0" smtClean="0"/>
          </a:p>
        </p:txBody>
      </p:sp>
      <p:sp>
        <p:nvSpPr>
          <p:cNvPr id="5" name="Footer Placeholder 4"/>
          <p:cNvSpPr>
            <a:spLocks noGrp="1"/>
          </p:cNvSpPr>
          <p:nvPr>
            <p:ph type="ftr" sz="quarter" idx="3"/>
          </p:nvPr>
        </p:nvSpPr>
        <p:spPr/>
        <p:txBody>
          <a:bodyPr/>
          <a:lstStyle/>
          <a:p>
            <a:r>
              <a:rPr lang="en-GB" dirty="0" smtClean="0"/>
              <a:t>PLA Recall System Guide/ ITC/PR /</a:t>
            </a:r>
            <a:fld id="{A9B1A91E-E328-4715-A082-08461B98BB62}" type="datetime4">
              <a:rPr lang="en-GB" smtClean="0"/>
              <a:pPr/>
              <a:t>02 November 2020</a:t>
            </a:fld>
            <a:r>
              <a:rPr lang="en-GB" dirty="0" smtClean="0"/>
              <a:t>/</a:t>
            </a:r>
          </a:p>
        </p:txBody>
      </p:sp>
    </p:spTree>
    <p:extLst>
      <p:ext uri="{BB962C8B-B14F-4D97-AF65-F5344CB8AC3E}">
        <p14:creationId xmlns:p14="http://schemas.microsoft.com/office/powerpoint/2010/main" val="12229172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90451" y="835590"/>
            <a:ext cx="11928524" cy="5730810"/>
          </a:xfrm>
          <a:prstGeom prst="rect">
            <a:avLst/>
          </a:prstGeom>
        </p:spPr>
      </p:pic>
      <p:sp>
        <p:nvSpPr>
          <p:cNvPr id="2" name="Title 1"/>
          <p:cNvSpPr>
            <a:spLocks noGrp="1"/>
          </p:cNvSpPr>
          <p:nvPr>
            <p:ph type="title"/>
          </p:nvPr>
        </p:nvSpPr>
        <p:spPr>
          <a:xfrm>
            <a:off x="41279" y="286048"/>
            <a:ext cx="11525519" cy="428565"/>
          </a:xfrm>
        </p:spPr>
        <p:txBody>
          <a:bodyPr/>
          <a:lstStyle/>
          <a:p>
            <a:r>
              <a:rPr lang="en-US" dirty="0" smtClean="0"/>
              <a:t> Change system from ZSPT to PRI_MDC2</a:t>
            </a:r>
            <a:r>
              <a:rPr lang="en-US" dirty="0"/>
              <a:t/>
            </a:r>
            <a:br>
              <a:rPr lang="en-US" dirty="0"/>
            </a:br>
            <a:r>
              <a:rPr lang="en-US" dirty="0" smtClean="0"/>
              <a:t/>
            </a:r>
            <a:br>
              <a:rPr lang="en-US" dirty="0" smtClean="0"/>
            </a:br>
            <a:r>
              <a:rPr lang="en-US" dirty="0"/>
              <a:t/>
            </a:r>
            <a:br>
              <a:rPr lang="en-US" dirty="0"/>
            </a:b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34</a:t>
            </a:fld>
            <a:endParaRPr lang="en-GB" dirty="0"/>
          </a:p>
        </p:txBody>
      </p:sp>
      <p:sp>
        <p:nvSpPr>
          <p:cNvPr id="15" name="Footer Placeholder 2"/>
          <p:cNvSpPr>
            <a:spLocks noGrp="1"/>
          </p:cNvSpPr>
          <p:nvPr>
            <p:ph type="ftr" sz="quarter" idx="3"/>
          </p:nvPr>
        </p:nvSpPr>
        <p:spPr>
          <a:xfrm>
            <a:off x="2879999" y="6566400"/>
            <a:ext cx="8125200" cy="216000"/>
          </a:xfrm>
        </p:spPr>
        <p:txBody>
          <a:bodyPr/>
          <a:lstStyle/>
          <a:p>
            <a:r>
              <a:rPr lang="en-GB" dirty="0" smtClean="0"/>
              <a:t>PLA </a:t>
            </a:r>
            <a:r>
              <a:rPr lang="en-GB" dirty="0"/>
              <a:t>System Guide </a:t>
            </a:r>
            <a:fld id="{A9B1A91E-E328-4715-A082-08461B98BB62}" type="datetime4">
              <a:rPr lang="en-GB"/>
              <a:pPr/>
              <a:t>02 November 2020</a:t>
            </a:fld>
            <a:endParaRPr lang="en-GB" dirty="0" smtClean="0"/>
          </a:p>
        </p:txBody>
      </p:sp>
      <p:sp>
        <p:nvSpPr>
          <p:cNvPr id="14" name="TextBox 13"/>
          <p:cNvSpPr txBox="1"/>
          <p:nvPr/>
        </p:nvSpPr>
        <p:spPr>
          <a:xfrm>
            <a:off x="8390655" y="1512350"/>
            <a:ext cx="3181623" cy="369332"/>
          </a:xfrm>
          <a:prstGeom prst="rect">
            <a:avLst/>
          </a:prstGeom>
          <a:noFill/>
        </p:spPr>
        <p:txBody>
          <a:bodyPr wrap="square" rtlCol="0">
            <a:spAutoFit/>
          </a:bodyPr>
          <a:lstStyle/>
          <a:p>
            <a:r>
              <a:rPr lang="en-US" sz="1800" dirty="0" smtClean="0"/>
              <a:t>.</a:t>
            </a:r>
            <a:endParaRPr lang="en-US" sz="1800" dirty="0"/>
          </a:p>
        </p:txBody>
      </p:sp>
      <p:sp>
        <p:nvSpPr>
          <p:cNvPr id="9" name="Rounded Rectangular Callout 8"/>
          <p:cNvSpPr/>
          <p:nvPr/>
        </p:nvSpPr>
        <p:spPr>
          <a:xfrm>
            <a:off x="1279799" y="4915301"/>
            <a:ext cx="3200400" cy="685014"/>
          </a:xfrm>
          <a:prstGeom prst="wedgeRoundRectCallout">
            <a:avLst>
              <a:gd name="adj1" fmla="val 63704"/>
              <a:gd name="adj2" fmla="val -18230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Change system from ZSPT to PRI_MDC2</a:t>
            </a:r>
            <a:endParaRPr lang="en-US" sz="1200" dirty="0"/>
          </a:p>
        </p:txBody>
      </p:sp>
      <p:sp>
        <p:nvSpPr>
          <p:cNvPr id="10" name="Rounded Rectangular Callout 9"/>
          <p:cNvSpPr/>
          <p:nvPr/>
        </p:nvSpPr>
        <p:spPr>
          <a:xfrm>
            <a:off x="3889375" y="1154688"/>
            <a:ext cx="3200400" cy="685014"/>
          </a:xfrm>
          <a:prstGeom prst="wedgeRoundRectCallout">
            <a:avLst>
              <a:gd name="adj1" fmla="val -128716"/>
              <a:gd name="adj2" fmla="val 2201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Stations color is changed to yellow because PRI_MDC2 is not part of default stations list</a:t>
            </a:r>
            <a:endParaRPr lang="en-US" sz="1200" dirty="0"/>
          </a:p>
        </p:txBody>
      </p:sp>
      <p:sp>
        <p:nvSpPr>
          <p:cNvPr id="11" name="Rounded Rectangular Callout 10"/>
          <p:cNvSpPr/>
          <p:nvPr/>
        </p:nvSpPr>
        <p:spPr>
          <a:xfrm>
            <a:off x="8461375" y="4420394"/>
            <a:ext cx="3200400" cy="685014"/>
          </a:xfrm>
          <a:prstGeom prst="wedgeRoundRectCallout">
            <a:avLst>
              <a:gd name="adj1" fmla="val 40089"/>
              <a:gd name="adj2" fmla="val 20589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Click on execute recall  </a:t>
            </a:r>
            <a:r>
              <a:rPr lang="en-US" sz="1200" dirty="0" smtClean="0"/>
              <a:t>button</a:t>
            </a:r>
            <a:endParaRPr lang="en-US" sz="1200" dirty="0"/>
          </a:p>
        </p:txBody>
      </p:sp>
    </p:spTree>
    <p:extLst>
      <p:ext uri="{BB962C8B-B14F-4D97-AF65-F5344CB8AC3E}">
        <p14:creationId xmlns:p14="http://schemas.microsoft.com/office/powerpoint/2010/main" val="32676745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5640" y="867053"/>
            <a:ext cx="11887135" cy="5514697"/>
          </a:xfrm>
          <a:prstGeom prst="rect">
            <a:avLst/>
          </a:prstGeom>
        </p:spPr>
      </p:pic>
      <p:sp>
        <p:nvSpPr>
          <p:cNvPr id="2" name="Title 1"/>
          <p:cNvSpPr>
            <a:spLocks noGrp="1"/>
          </p:cNvSpPr>
          <p:nvPr>
            <p:ph type="title"/>
          </p:nvPr>
        </p:nvSpPr>
        <p:spPr>
          <a:xfrm>
            <a:off x="41279" y="286048"/>
            <a:ext cx="11525519" cy="428565"/>
          </a:xfrm>
        </p:spPr>
        <p:txBody>
          <a:bodyPr/>
          <a:lstStyle/>
          <a:p>
            <a:r>
              <a:rPr lang="en-US" dirty="0" smtClean="0"/>
              <a:t> On Click of execute recall button when stations are missing</a:t>
            </a:r>
            <a:r>
              <a:rPr lang="en-US" dirty="0"/>
              <a:t/>
            </a:r>
            <a:br>
              <a:rPr lang="en-US" dirty="0"/>
            </a:br>
            <a:r>
              <a:rPr lang="en-US" dirty="0" smtClean="0"/>
              <a:t/>
            </a:r>
            <a:br>
              <a:rPr lang="en-US" dirty="0" smtClean="0"/>
            </a:br>
            <a:r>
              <a:rPr lang="en-US" dirty="0"/>
              <a:t/>
            </a:r>
            <a:br>
              <a:rPr lang="en-US" dirty="0"/>
            </a:b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35</a:t>
            </a:fld>
            <a:endParaRPr lang="en-GB" dirty="0"/>
          </a:p>
        </p:txBody>
      </p:sp>
      <p:sp>
        <p:nvSpPr>
          <p:cNvPr id="15" name="Footer Placeholder 2"/>
          <p:cNvSpPr>
            <a:spLocks noGrp="1"/>
          </p:cNvSpPr>
          <p:nvPr>
            <p:ph type="ftr" sz="quarter" idx="3"/>
          </p:nvPr>
        </p:nvSpPr>
        <p:spPr>
          <a:xfrm>
            <a:off x="2879999" y="6566400"/>
            <a:ext cx="8125200" cy="216000"/>
          </a:xfrm>
        </p:spPr>
        <p:txBody>
          <a:bodyPr/>
          <a:lstStyle/>
          <a:p>
            <a:r>
              <a:rPr lang="en-GB" dirty="0" smtClean="0"/>
              <a:t>PLA </a:t>
            </a:r>
            <a:r>
              <a:rPr lang="en-GB" dirty="0"/>
              <a:t>System Guide </a:t>
            </a:r>
            <a:fld id="{A9B1A91E-E328-4715-A082-08461B98BB62}" type="datetime4">
              <a:rPr lang="en-GB"/>
              <a:pPr/>
              <a:t>02 November 2020</a:t>
            </a:fld>
            <a:endParaRPr lang="en-GB" dirty="0" smtClean="0"/>
          </a:p>
        </p:txBody>
      </p:sp>
      <p:sp>
        <p:nvSpPr>
          <p:cNvPr id="14" name="TextBox 13"/>
          <p:cNvSpPr txBox="1"/>
          <p:nvPr/>
        </p:nvSpPr>
        <p:spPr>
          <a:xfrm>
            <a:off x="8390655" y="1512350"/>
            <a:ext cx="3181623" cy="369332"/>
          </a:xfrm>
          <a:prstGeom prst="rect">
            <a:avLst/>
          </a:prstGeom>
          <a:noFill/>
        </p:spPr>
        <p:txBody>
          <a:bodyPr wrap="square" rtlCol="0">
            <a:spAutoFit/>
          </a:bodyPr>
          <a:lstStyle/>
          <a:p>
            <a:r>
              <a:rPr lang="en-US" sz="1800" dirty="0" smtClean="0"/>
              <a:t>.</a:t>
            </a:r>
            <a:endParaRPr lang="en-US" sz="1800" dirty="0"/>
          </a:p>
        </p:txBody>
      </p:sp>
      <p:sp>
        <p:nvSpPr>
          <p:cNvPr id="8" name="Rounded Rectangular Callout 7"/>
          <p:cNvSpPr/>
          <p:nvPr/>
        </p:nvSpPr>
        <p:spPr>
          <a:xfrm>
            <a:off x="307975" y="4572794"/>
            <a:ext cx="3200400" cy="1066800"/>
          </a:xfrm>
          <a:prstGeom prst="wedgeRoundRectCallout">
            <a:avLst>
              <a:gd name="adj1" fmla="val 50584"/>
              <a:gd name="adj2" fmla="val -13671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Stations missing confirmation dialog is displayed. On Click of yes button ,Stations are which are added to recall will be executed and rest </a:t>
            </a:r>
            <a:r>
              <a:rPr lang="en-US" sz="1200" dirty="0" err="1" smtClean="0"/>
              <a:t>wil</a:t>
            </a:r>
            <a:r>
              <a:rPr lang="en-US" sz="1200" dirty="0" smtClean="0"/>
              <a:t> be ignored. By default PLA system will be executed.</a:t>
            </a:r>
            <a:endParaRPr lang="en-US" sz="1200" dirty="0"/>
          </a:p>
        </p:txBody>
      </p:sp>
      <p:sp>
        <p:nvSpPr>
          <p:cNvPr id="9" name="Rounded Rectangular Callout 8"/>
          <p:cNvSpPr/>
          <p:nvPr/>
        </p:nvSpPr>
        <p:spPr>
          <a:xfrm>
            <a:off x="8613775" y="4575143"/>
            <a:ext cx="3200400" cy="1066800"/>
          </a:xfrm>
          <a:prstGeom prst="wedgeRoundRectCallout">
            <a:avLst>
              <a:gd name="adj1" fmla="val -54664"/>
              <a:gd name="adj2" fmla="val -9472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Click on No button.</a:t>
            </a:r>
            <a:endParaRPr lang="en-US" sz="1200" dirty="0"/>
          </a:p>
        </p:txBody>
      </p:sp>
    </p:spTree>
    <p:extLst>
      <p:ext uri="{BB962C8B-B14F-4D97-AF65-F5344CB8AC3E}">
        <p14:creationId xmlns:p14="http://schemas.microsoft.com/office/powerpoint/2010/main" val="277162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0089" y="813722"/>
            <a:ext cx="11521686" cy="5617835"/>
          </a:xfrm>
          <a:prstGeom prst="rect">
            <a:avLst/>
          </a:prstGeom>
        </p:spPr>
      </p:pic>
      <p:sp>
        <p:nvSpPr>
          <p:cNvPr id="2" name="Title 1"/>
          <p:cNvSpPr>
            <a:spLocks noGrp="1"/>
          </p:cNvSpPr>
          <p:nvPr>
            <p:ph type="title"/>
          </p:nvPr>
        </p:nvSpPr>
        <p:spPr>
          <a:xfrm>
            <a:off x="41279" y="286048"/>
            <a:ext cx="11525519" cy="428565"/>
          </a:xfrm>
        </p:spPr>
        <p:txBody>
          <a:bodyPr/>
          <a:lstStyle/>
          <a:p>
            <a:r>
              <a:rPr lang="en-US" dirty="0" smtClean="0"/>
              <a:t> Click on Stations dialog</a:t>
            </a:r>
            <a:r>
              <a:rPr lang="en-US" dirty="0"/>
              <a:t/>
            </a:r>
            <a:br>
              <a:rPr lang="en-US" dirty="0"/>
            </a:br>
            <a:r>
              <a:rPr lang="en-US" dirty="0" smtClean="0"/>
              <a:t/>
            </a:r>
            <a:br>
              <a:rPr lang="en-US" dirty="0" smtClean="0"/>
            </a:br>
            <a:r>
              <a:rPr lang="en-US" dirty="0"/>
              <a:t/>
            </a:r>
            <a:br>
              <a:rPr lang="en-US" dirty="0"/>
            </a:b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36</a:t>
            </a:fld>
            <a:endParaRPr lang="en-GB" dirty="0"/>
          </a:p>
        </p:txBody>
      </p:sp>
      <p:sp>
        <p:nvSpPr>
          <p:cNvPr id="15" name="Footer Placeholder 2"/>
          <p:cNvSpPr>
            <a:spLocks noGrp="1"/>
          </p:cNvSpPr>
          <p:nvPr>
            <p:ph type="ftr" sz="quarter" idx="3"/>
          </p:nvPr>
        </p:nvSpPr>
        <p:spPr>
          <a:xfrm>
            <a:off x="2879999" y="6566400"/>
            <a:ext cx="8125200" cy="216000"/>
          </a:xfrm>
        </p:spPr>
        <p:txBody>
          <a:bodyPr/>
          <a:lstStyle/>
          <a:p>
            <a:r>
              <a:rPr lang="en-GB" dirty="0" smtClean="0"/>
              <a:t>PLA </a:t>
            </a:r>
            <a:r>
              <a:rPr lang="en-GB" dirty="0"/>
              <a:t>System Guide </a:t>
            </a:r>
            <a:fld id="{A9B1A91E-E328-4715-A082-08461B98BB62}" type="datetime4">
              <a:rPr lang="en-GB"/>
              <a:pPr/>
              <a:t>02 November 2020</a:t>
            </a:fld>
            <a:endParaRPr lang="en-GB" dirty="0" smtClean="0"/>
          </a:p>
        </p:txBody>
      </p:sp>
      <p:sp>
        <p:nvSpPr>
          <p:cNvPr id="14" name="TextBox 13"/>
          <p:cNvSpPr txBox="1"/>
          <p:nvPr/>
        </p:nvSpPr>
        <p:spPr>
          <a:xfrm>
            <a:off x="8390655" y="1512350"/>
            <a:ext cx="3181623" cy="369332"/>
          </a:xfrm>
          <a:prstGeom prst="rect">
            <a:avLst/>
          </a:prstGeom>
          <a:noFill/>
        </p:spPr>
        <p:txBody>
          <a:bodyPr wrap="square" rtlCol="0">
            <a:spAutoFit/>
          </a:bodyPr>
          <a:lstStyle/>
          <a:p>
            <a:r>
              <a:rPr lang="en-US" sz="1800" dirty="0" smtClean="0"/>
              <a:t>.</a:t>
            </a:r>
            <a:endParaRPr lang="en-US" sz="1800" dirty="0"/>
          </a:p>
        </p:txBody>
      </p:sp>
      <p:sp>
        <p:nvSpPr>
          <p:cNvPr id="10" name="Rounded Rectangular Callout 9"/>
          <p:cNvSpPr/>
          <p:nvPr/>
        </p:nvSpPr>
        <p:spPr>
          <a:xfrm>
            <a:off x="5697607" y="1512350"/>
            <a:ext cx="2727325" cy="609600"/>
          </a:xfrm>
          <a:prstGeom prst="wedgeRoundRectCallout">
            <a:avLst>
              <a:gd name="adj1" fmla="val -209898"/>
              <a:gd name="adj2" fmla="val -1424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Click on Stations dialog.</a:t>
            </a:r>
            <a:endParaRPr lang="en-US" sz="1200" dirty="0"/>
          </a:p>
        </p:txBody>
      </p:sp>
      <p:sp>
        <p:nvSpPr>
          <p:cNvPr id="11" name="Rounded Rectangular Callout 10"/>
          <p:cNvSpPr/>
          <p:nvPr/>
        </p:nvSpPr>
        <p:spPr>
          <a:xfrm>
            <a:off x="8832577" y="4395134"/>
            <a:ext cx="2727325" cy="1045615"/>
          </a:xfrm>
          <a:prstGeom prst="wedgeRoundRectCallout">
            <a:avLst>
              <a:gd name="adj1" fmla="val -9075"/>
              <a:gd name="adj2" fmla="val -31132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Recall execution abort message on click of no button for stations missing dialog</a:t>
            </a:r>
            <a:r>
              <a:rPr lang="en-US" sz="1200" dirty="0" smtClean="0"/>
              <a:t> </a:t>
            </a:r>
            <a:endParaRPr lang="en-US" sz="1200" dirty="0"/>
          </a:p>
        </p:txBody>
      </p:sp>
    </p:spTree>
    <p:extLst>
      <p:ext uri="{BB962C8B-B14F-4D97-AF65-F5344CB8AC3E}">
        <p14:creationId xmlns:p14="http://schemas.microsoft.com/office/powerpoint/2010/main" val="29304686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3415" y="788595"/>
            <a:ext cx="11614983" cy="5593156"/>
          </a:xfrm>
          <a:prstGeom prst="rect">
            <a:avLst/>
          </a:prstGeom>
        </p:spPr>
      </p:pic>
      <p:sp>
        <p:nvSpPr>
          <p:cNvPr id="2" name="Title 1"/>
          <p:cNvSpPr>
            <a:spLocks noGrp="1"/>
          </p:cNvSpPr>
          <p:nvPr>
            <p:ph type="title"/>
          </p:nvPr>
        </p:nvSpPr>
        <p:spPr>
          <a:xfrm>
            <a:off x="41279" y="286048"/>
            <a:ext cx="11525519" cy="428565"/>
          </a:xfrm>
        </p:spPr>
        <p:txBody>
          <a:bodyPr/>
          <a:lstStyle/>
          <a:p>
            <a:r>
              <a:rPr lang="en-US" dirty="0" smtClean="0"/>
              <a:t> On Click of Stations dialog</a:t>
            </a:r>
            <a:r>
              <a:rPr lang="en-US" dirty="0"/>
              <a:t/>
            </a:r>
            <a:br>
              <a:rPr lang="en-US" dirty="0"/>
            </a:br>
            <a:r>
              <a:rPr lang="en-US" dirty="0" smtClean="0"/>
              <a:t/>
            </a:r>
            <a:br>
              <a:rPr lang="en-US" dirty="0" smtClean="0"/>
            </a:br>
            <a:r>
              <a:rPr lang="en-US" dirty="0"/>
              <a:t/>
            </a:r>
            <a:br>
              <a:rPr lang="en-US" dirty="0"/>
            </a:b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37</a:t>
            </a:fld>
            <a:endParaRPr lang="en-GB" dirty="0"/>
          </a:p>
        </p:txBody>
      </p:sp>
      <p:sp>
        <p:nvSpPr>
          <p:cNvPr id="15" name="Footer Placeholder 2"/>
          <p:cNvSpPr>
            <a:spLocks noGrp="1"/>
          </p:cNvSpPr>
          <p:nvPr>
            <p:ph type="ftr" sz="quarter" idx="3"/>
          </p:nvPr>
        </p:nvSpPr>
        <p:spPr>
          <a:xfrm>
            <a:off x="2879999" y="6566400"/>
            <a:ext cx="8125200" cy="216000"/>
          </a:xfrm>
        </p:spPr>
        <p:txBody>
          <a:bodyPr/>
          <a:lstStyle/>
          <a:p>
            <a:r>
              <a:rPr lang="en-GB" dirty="0" smtClean="0"/>
              <a:t>PLA </a:t>
            </a:r>
            <a:r>
              <a:rPr lang="en-GB" dirty="0"/>
              <a:t>System Guide </a:t>
            </a:r>
            <a:fld id="{A9B1A91E-E328-4715-A082-08461B98BB62}" type="datetime4">
              <a:rPr lang="en-GB"/>
              <a:pPr/>
              <a:t>02 November 2020</a:t>
            </a:fld>
            <a:endParaRPr lang="en-GB" dirty="0" smtClean="0"/>
          </a:p>
        </p:txBody>
      </p:sp>
      <p:sp>
        <p:nvSpPr>
          <p:cNvPr id="14" name="TextBox 13"/>
          <p:cNvSpPr txBox="1"/>
          <p:nvPr/>
        </p:nvSpPr>
        <p:spPr>
          <a:xfrm>
            <a:off x="8390655" y="1512350"/>
            <a:ext cx="3181623" cy="369332"/>
          </a:xfrm>
          <a:prstGeom prst="rect">
            <a:avLst/>
          </a:prstGeom>
          <a:noFill/>
        </p:spPr>
        <p:txBody>
          <a:bodyPr wrap="square" rtlCol="0">
            <a:spAutoFit/>
          </a:bodyPr>
          <a:lstStyle/>
          <a:p>
            <a:r>
              <a:rPr lang="en-US" sz="1800" dirty="0" smtClean="0"/>
              <a:t>.</a:t>
            </a:r>
            <a:endParaRPr lang="en-US" sz="1800" dirty="0"/>
          </a:p>
        </p:txBody>
      </p:sp>
      <p:sp>
        <p:nvSpPr>
          <p:cNvPr id="11" name="Rounded Rectangular Callout 10"/>
          <p:cNvSpPr/>
          <p:nvPr/>
        </p:nvSpPr>
        <p:spPr>
          <a:xfrm>
            <a:off x="5184775" y="4496594"/>
            <a:ext cx="2727325" cy="1371600"/>
          </a:xfrm>
          <a:prstGeom prst="wedgeRoundRectCallout">
            <a:avLst>
              <a:gd name="adj1" fmla="val -114789"/>
              <a:gd name="adj2" fmla="val -161864"/>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When recall is created, set of default stations list is added to recall. This default stations list cannot be deleted </a:t>
            </a:r>
            <a:endParaRPr lang="en-US" sz="1200" dirty="0"/>
          </a:p>
        </p:txBody>
      </p:sp>
      <p:sp>
        <p:nvSpPr>
          <p:cNvPr id="8" name="Rounded Rectangular Callout 7"/>
          <p:cNvSpPr/>
          <p:nvPr/>
        </p:nvSpPr>
        <p:spPr>
          <a:xfrm>
            <a:off x="8689975" y="4496594"/>
            <a:ext cx="2727325" cy="1371600"/>
          </a:xfrm>
          <a:prstGeom prst="wedgeRoundRectCallout">
            <a:avLst>
              <a:gd name="adj1" fmla="val -122657"/>
              <a:gd name="adj2" fmla="val -13465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Click on Display all available stations</a:t>
            </a:r>
            <a:endParaRPr lang="en-US" sz="1200" dirty="0"/>
          </a:p>
        </p:txBody>
      </p:sp>
    </p:spTree>
    <p:extLst>
      <p:ext uri="{BB962C8B-B14F-4D97-AF65-F5344CB8AC3E}">
        <p14:creationId xmlns:p14="http://schemas.microsoft.com/office/powerpoint/2010/main" val="17324488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92962" y="825334"/>
            <a:ext cx="11316413" cy="5556416"/>
          </a:xfrm>
          <a:prstGeom prst="rect">
            <a:avLst/>
          </a:prstGeom>
        </p:spPr>
      </p:pic>
      <p:sp>
        <p:nvSpPr>
          <p:cNvPr id="2" name="Title 1"/>
          <p:cNvSpPr>
            <a:spLocks noGrp="1"/>
          </p:cNvSpPr>
          <p:nvPr>
            <p:ph type="title"/>
          </p:nvPr>
        </p:nvSpPr>
        <p:spPr>
          <a:xfrm>
            <a:off x="41279" y="286048"/>
            <a:ext cx="11525519" cy="428565"/>
          </a:xfrm>
        </p:spPr>
        <p:txBody>
          <a:bodyPr/>
          <a:lstStyle/>
          <a:p>
            <a:r>
              <a:rPr lang="en-US" dirty="0" smtClean="0"/>
              <a:t> On </a:t>
            </a:r>
            <a:r>
              <a:rPr lang="en-US" dirty="0" smtClean="0"/>
              <a:t>Click of Display all available stations</a:t>
            </a:r>
            <a:r>
              <a:rPr lang="en-US" dirty="0"/>
              <a:t/>
            </a:r>
            <a:br>
              <a:rPr lang="en-US" dirty="0"/>
            </a:br>
            <a:r>
              <a:rPr lang="en-US" dirty="0" smtClean="0"/>
              <a:t/>
            </a:r>
            <a:br>
              <a:rPr lang="en-US" dirty="0" smtClean="0"/>
            </a:br>
            <a:r>
              <a:rPr lang="en-US" dirty="0"/>
              <a:t/>
            </a:r>
            <a:br>
              <a:rPr lang="en-US" dirty="0"/>
            </a:b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38</a:t>
            </a:fld>
            <a:endParaRPr lang="en-GB" dirty="0"/>
          </a:p>
        </p:txBody>
      </p:sp>
      <p:sp>
        <p:nvSpPr>
          <p:cNvPr id="15" name="Footer Placeholder 2"/>
          <p:cNvSpPr>
            <a:spLocks noGrp="1"/>
          </p:cNvSpPr>
          <p:nvPr>
            <p:ph type="ftr" sz="quarter" idx="3"/>
          </p:nvPr>
        </p:nvSpPr>
        <p:spPr>
          <a:xfrm>
            <a:off x="2879999" y="6566400"/>
            <a:ext cx="8125200" cy="216000"/>
          </a:xfrm>
        </p:spPr>
        <p:txBody>
          <a:bodyPr/>
          <a:lstStyle/>
          <a:p>
            <a:r>
              <a:rPr lang="en-GB" dirty="0" smtClean="0"/>
              <a:t>PLA </a:t>
            </a:r>
            <a:r>
              <a:rPr lang="en-GB" dirty="0"/>
              <a:t>System Guide </a:t>
            </a:r>
            <a:fld id="{A9B1A91E-E328-4715-A082-08461B98BB62}" type="datetime4">
              <a:rPr lang="en-GB"/>
              <a:pPr/>
              <a:t>02 November 2020</a:t>
            </a:fld>
            <a:endParaRPr lang="en-GB" dirty="0" smtClean="0"/>
          </a:p>
        </p:txBody>
      </p:sp>
      <p:sp>
        <p:nvSpPr>
          <p:cNvPr id="14" name="TextBox 13"/>
          <p:cNvSpPr txBox="1"/>
          <p:nvPr/>
        </p:nvSpPr>
        <p:spPr>
          <a:xfrm>
            <a:off x="8390655" y="1512350"/>
            <a:ext cx="3181623" cy="369332"/>
          </a:xfrm>
          <a:prstGeom prst="rect">
            <a:avLst/>
          </a:prstGeom>
          <a:noFill/>
        </p:spPr>
        <p:txBody>
          <a:bodyPr wrap="square" rtlCol="0">
            <a:spAutoFit/>
          </a:bodyPr>
          <a:lstStyle/>
          <a:p>
            <a:r>
              <a:rPr lang="en-US" sz="1800" dirty="0" smtClean="0"/>
              <a:t>.</a:t>
            </a:r>
            <a:endParaRPr lang="en-US" sz="1800" dirty="0"/>
          </a:p>
        </p:txBody>
      </p:sp>
      <p:sp>
        <p:nvSpPr>
          <p:cNvPr id="11" name="Rounded Rectangular Callout 10"/>
          <p:cNvSpPr/>
          <p:nvPr/>
        </p:nvSpPr>
        <p:spPr>
          <a:xfrm>
            <a:off x="5108575" y="4725194"/>
            <a:ext cx="2727325" cy="1371600"/>
          </a:xfrm>
          <a:prstGeom prst="wedgeRoundRectCallout">
            <a:avLst>
              <a:gd name="adj1" fmla="val -104868"/>
              <a:gd name="adj2" fmla="val -6594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PLA Recall user has option to select System/Station by clicking on checkbox. When checkboxes are checked on parents node by default all child nodes are select and by clicking on Apply selection all nodes will added to Selected stations list,</a:t>
            </a:r>
            <a:endParaRPr lang="en-US" sz="1200" dirty="0"/>
          </a:p>
        </p:txBody>
      </p:sp>
      <p:sp>
        <p:nvSpPr>
          <p:cNvPr id="8" name="Rounded Rectangular Callout 7"/>
          <p:cNvSpPr/>
          <p:nvPr/>
        </p:nvSpPr>
        <p:spPr>
          <a:xfrm>
            <a:off x="8617803" y="3293456"/>
            <a:ext cx="2727325" cy="517338"/>
          </a:xfrm>
          <a:prstGeom prst="wedgeRoundRectCallout">
            <a:avLst>
              <a:gd name="adj1" fmla="val -39181"/>
              <a:gd name="adj2" fmla="val -8918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Selected Stations list is disabled.</a:t>
            </a:r>
            <a:endParaRPr lang="en-US" sz="1200" dirty="0"/>
          </a:p>
        </p:txBody>
      </p:sp>
      <p:sp>
        <p:nvSpPr>
          <p:cNvPr id="10" name="Rounded Rectangular Callout 9"/>
          <p:cNvSpPr/>
          <p:nvPr/>
        </p:nvSpPr>
        <p:spPr>
          <a:xfrm>
            <a:off x="5726231" y="3449281"/>
            <a:ext cx="2727325" cy="593478"/>
          </a:xfrm>
          <a:prstGeom prst="wedgeRoundRectCallout">
            <a:avLst>
              <a:gd name="adj1" fmla="val -92893"/>
              <a:gd name="adj2" fmla="val -585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Using System filter PLA Recall user can filter particular system/station and can add to Selected stations list.</a:t>
            </a:r>
            <a:endParaRPr lang="en-US" sz="1200" dirty="0"/>
          </a:p>
        </p:txBody>
      </p:sp>
    </p:spTree>
    <p:extLst>
      <p:ext uri="{BB962C8B-B14F-4D97-AF65-F5344CB8AC3E}">
        <p14:creationId xmlns:p14="http://schemas.microsoft.com/office/powerpoint/2010/main" val="29503740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5575" y="770225"/>
            <a:ext cx="11410950" cy="5611525"/>
          </a:xfrm>
          <a:prstGeom prst="rect">
            <a:avLst/>
          </a:prstGeom>
        </p:spPr>
      </p:pic>
      <p:sp>
        <p:nvSpPr>
          <p:cNvPr id="2" name="Title 1"/>
          <p:cNvSpPr>
            <a:spLocks noGrp="1"/>
          </p:cNvSpPr>
          <p:nvPr>
            <p:ph type="title"/>
          </p:nvPr>
        </p:nvSpPr>
        <p:spPr>
          <a:xfrm>
            <a:off x="41279" y="286048"/>
            <a:ext cx="11525519" cy="428565"/>
          </a:xfrm>
        </p:spPr>
        <p:txBody>
          <a:bodyPr/>
          <a:lstStyle/>
          <a:p>
            <a:r>
              <a:rPr lang="en-US" dirty="0" smtClean="0"/>
              <a:t> </a:t>
            </a:r>
            <a:r>
              <a:rPr lang="en-US" dirty="0" smtClean="0"/>
              <a:t>Selecting parent node</a:t>
            </a:r>
            <a:r>
              <a:rPr lang="en-US" dirty="0"/>
              <a:t/>
            </a:r>
            <a:br>
              <a:rPr lang="en-US" dirty="0"/>
            </a:br>
            <a:r>
              <a:rPr lang="en-US" dirty="0" smtClean="0"/>
              <a:t/>
            </a:r>
            <a:br>
              <a:rPr lang="en-US" dirty="0" smtClean="0"/>
            </a:br>
            <a:r>
              <a:rPr lang="en-US" dirty="0"/>
              <a:t/>
            </a:r>
            <a:br>
              <a:rPr lang="en-US" dirty="0"/>
            </a:b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39</a:t>
            </a:fld>
            <a:endParaRPr lang="en-GB" dirty="0"/>
          </a:p>
        </p:txBody>
      </p:sp>
      <p:sp>
        <p:nvSpPr>
          <p:cNvPr id="15" name="Footer Placeholder 2"/>
          <p:cNvSpPr>
            <a:spLocks noGrp="1"/>
          </p:cNvSpPr>
          <p:nvPr>
            <p:ph type="ftr" sz="quarter" idx="3"/>
          </p:nvPr>
        </p:nvSpPr>
        <p:spPr>
          <a:xfrm>
            <a:off x="2879999" y="6566400"/>
            <a:ext cx="8125200" cy="216000"/>
          </a:xfrm>
        </p:spPr>
        <p:txBody>
          <a:bodyPr/>
          <a:lstStyle/>
          <a:p>
            <a:r>
              <a:rPr lang="en-GB" dirty="0" smtClean="0"/>
              <a:t>PLA </a:t>
            </a:r>
            <a:r>
              <a:rPr lang="en-GB" dirty="0"/>
              <a:t>System Guide </a:t>
            </a:r>
            <a:fld id="{A9B1A91E-E328-4715-A082-08461B98BB62}" type="datetime4">
              <a:rPr lang="en-GB"/>
              <a:pPr/>
              <a:t>02 November 2020</a:t>
            </a:fld>
            <a:endParaRPr lang="en-GB" dirty="0" smtClean="0"/>
          </a:p>
        </p:txBody>
      </p:sp>
      <p:sp>
        <p:nvSpPr>
          <p:cNvPr id="14" name="TextBox 13"/>
          <p:cNvSpPr txBox="1"/>
          <p:nvPr/>
        </p:nvSpPr>
        <p:spPr>
          <a:xfrm>
            <a:off x="8390655" y="1512350"/>
            <a:ext cx="3181623" cy="369332"/>
          </a:xfrm>
          <a:prstGeom prst="rect">
            <a:avLst/>
          </a:prstGeom>
          <a:noFill/>
        </p:spPr>
        <p:txBody>
          <a:bodyPr wrap="square" rtlCol="0">
            <a:spAutoFit/>
          </a:bodyPr>
          <a:lstStyle/>
          <a:p>
            <a:r>
              <a:rPr lang="en-US" sz="1800" dirty="0" smtClean="0"/>
              <a:t>.</a:t>
            </a:r>
            <a:endParaRPr lang="en-US" sz="1800" dirty="0"/>
          </a:p>
        </p:txBody>
      </p:sp>
      <p:sp>
        <p:nvSpPr>
          <p:cNvPr id="8" name="Rounded Rectangular Callout 7"/>
          <p:cNvSpPr/>
          <p:nvPr/>
        </p:nvSpPr>
        <p:spPr>
          <a:xfrm>
            <a:off x="4803775" y="5182394"/>
            <a:ext cx="2727325" cy="669678"/>
          </a:xfrm>
          <a:prstGeom prst="wedgeRoundRectCallout">
            <a:avLst>
              <a:gd name="adj1" fmla="val -101446"/>
              <a:gd name="adj2" fmla="val -11405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Select PRI_MDC2/100 stations parent node, all corresponding child nodes will be added to selected stations list.</a:t>
            </a:r>
            <a:endParaRPr lang="en-US" sz="1200" dirty="0"/>
          </a:p>
        </p:txBody>
      </p:sp>
      <p:sp>
        <p:nvSpPr>
          <p:cNvPr id="9" name="Rounded Rectangular Callout 8"/>
          <p:cNvSpPr/>
          <p:nvPr/>
        </p:nvSpPr>
        <p:spPr>
          <a:xfrm>
            <a:off x="8689975" y="3462038"/>
            <a:ext cx="2727325" cy="669678"/>
          </a:xfrm>
          <a:prstGeom prst="wedgeRoundRectCallout">
            <a:avLst>
              <a:gd name="adj1" fmla="val -99393"/>
              <a:gd name="adj2" fmla="val -4856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Click on Apply Selection button</a:t>
            </a:r>
            <a:endParaRPr lang="en-US" sz="1200" dirty="0"/>
          </a:p>
        </p:txBody>
      </p:sp>
    </p:spTree>
    <p:extLst>
      <p:ext uri="{BB962C8B-B14F-4D97-AF65-F5344CB8AC3E}">
        <p14:creationId xmlns:p14="http://schemas.microsoft.com/office/powerpoint/2010/main" val="12846709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 Introduction </a:t>
            </a: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4</a:t>
            </a:fld>
            <a:endParaRPr lang="en-GB" dirty="0"/>
          </a:p>
        </p:txBody>
      </p:sp>
      <p:sp>
        <p:nvSpPr>
          <p:cNvPr id="9" name="Content Placeholder 8"/>
          <p:cNvSpPr>
            <a:spLocks noGrp="1"/>
          </p:cNvSpPr>
          <p:nvPr>
            <p:ph sz="quarter" idx="12"/>
          </p:nvPr>
        </p:nvSpPr>
        <p:spPr>
          <a:xfrm>
            <a:off x="630000" y="915194"/>
            <a:ext cx="9583976" cy="5651206"/>
          </a:xfrm>
        </p:spPr>
        <p:txBody>
          <a:bodyPr/>
          <a:lstStyle/>
          <a:p>
            <a:pPr marL="0" indent="0">
              <a:buNone/>
            </a:pPr>
            <a:endParaRPr lang="en-US" sz="1600" dirty="0"/>
          </a:p>
          <a:p>
            <a:pPr lvl="0"/>
            <a:r>
              <a:rPr lang="en-US" sz="1600" dirty="0"/>
              <a:t>Select suspicious parts by using the search module, importing a list of suspicious IDs, creating a preventive recall or setting up a machine recall. Already created recalls can be extended by the same mechanisms.</a:t>
            </a:r>
          </a:p>
          <a:p>
            <a:pPr lvl="0"/>
            <a:r>
              <a:rPr lang="en-US" sz="1600" dirty="0"/>
              <a:t>Selected parts and attached parts (which might inherit the recall) are put together into a recall.</a:t>
            </a:r>
          </a:p>
          <a:p>
            <a:pPr lvl="0"/>
            <a:r>
              <a:rPr lang="en-US" sz="1600" dirty="0"/>
              <a:t>Basic recall data</a:t>
            </a:r>
            <a:r>
              <a:rPr lang="en-US" sz="1600" b="1" dirty="0"/>
              <a:t> has to </a:t>
            </a:r>
            <a:r>
              <a:rPr lang="en-US" sz="1600" dirty="0"/>
              <a:t>and extended recall data</a:t>
            </a:r>
            <a:r>
              <a:rPr lang="en-US" sz="1600" b="1" dirty="0"/>
              <a:t> can be </a:t>
            </a:r>
            <a:r>
              <a:rPr lang="en-US" sz="1600" dirty="0"/>
              <a:t>added to the recall.</a:t>
            </a:r>
          </a:p>
          <a:p>
            <a:pPr lvl="0"/>
            <a:r>
              <a:rPr lang="en-US" sz="1600" dirty="0"/>
              <a:t>Attached systems which have to be notified have to be added to the recall.</a:t>
            </a:r>
          </a:p>
          <a:p>
            <a:pPr lvl="0"/>
            <a:r>
              <a:rPr lang="en-US" sz="1600" dirty="0"/>
              <a:t>The recall is SET, which means that the attached systems are notified about the recall. Communication with the attached systems is managed by the loader process and is not in the focus of the recall module.</a:t>
            </a:r>
          </a:p>
          <a:p>
            <a:pPr lvl="0"/>
            <a:r>
              <a:rPr lang="en-US" sz="1600" dirty="0"/>
              <a:t>The blocked parts (</a:t>
            </a:r>
            <a:r>
              <a:rPr lang="en-US" sz="1600" i="1" dirty="0"/>
              <a:t>blocked </a:t>
            </a:r>
            <a:r>
              <a:rPr lang="en-US" sz="1600" dirty="0"/>
              <a:t>means that a part is not allowed to leave the plant) are processed and either fixed or wrecked. Fixed or unsuspicious parts are then reset within the recall to a non-blocking state and can then be shipped to the car assembly plant.</a:t>
            </a:r>
          </a:p>
          <a:p>
            <a:pPr lvl="0"/>
            <a:r>
              <a:rPr lang="en-US" sz="1600" dirty="0"/>
              <a:t>When all parts are reset to a non-blocking state, the recall can be closed by the </a:t>
            </a:r>
            <a:r>
              <a:rPr lang="en-US" sz="1600" u="sng" dirty="0"/>
              <a:t>PLA-</a:t>
            </a:r>
            <a:r>
              <a:rPr lang="en-US" sz="1600" u="sng" dirty="0" err="1"/>
              <a:t>RecallUser</a:t>
            </a:r>
            <a:r>
              <a:rPr lang="en-US" sz="1600" dirty="0"/>
              <a:t> and the Recall-Lifecycle ends.</a:t>
            </a:r>
          </a:p>
        </p:txBody>
      </p:sp>
      <p:pic>
        <p:nvPicPr>
          <p:cNvPr id="10" name="Picture 9">
            <a:hlinkClick r:id="rId2" action="ppaction://hlinksldjump"/>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56975" y="131054"/>
            <a:ext cx="585619" cy="585619"/>
          </a:xfrm>
          <a:prstGeom prst="rect">
            <a:avLst/>
          </a:prstGeom>
        </p:spPr>
      </p:pic>
      <p:sp>
        <p:nvSpPr>
          <p:cNvPr id="7" name="Footer Placeholder 2"/>
          <p:cNvSpPr>
            <a:spLocks noGrp="1"/>
          </p:cNvSpPr>
          <p:nvPr>
            <p:ph type="ftr" sz="quarter" idx="3"/>
          </p:nvPr>
        </p:nvSpPr>
        <p:spPr>
          <a:xfrm>
            <a:off x="2879999" y="6566400"/>
            <a:ext cx="8125200" cy="216000"/>
          </a:xfrm>
        </p:spPr>
        <p:txBody>
          <a:bodyPr/>
          <a:lstStyle/>
          <a:p>
            <a:r>
              <a:rPr lang="en-GB" dirty="0" smtClean="0"/>
              <a:t>PLA System </a:t>
            </a:r>
            <a:r>
              <a:rPr lang="en-GB" dirty="0"/>
              <a:t>Guide </a:t>
            </a:r>
            <a:fld id="{A9B1A91E-E328-4715-A082-08461B98BB62}" type="datetime4">
              <a:rPr lang="en-GB"/>
              <a:pPr/>
              <a:t>02 November 2020</a:t>
            </a:fld>
            <a:r>
              <a:rPr lang="en-GB" dirty="0"/>
              <a:t> /</a:t>
            </a:r>
            <a:endParaRPr lang="en-GB" dirty="0" smtClean="0"/>
          </a:p>
        </p:txBody>
      </p:sp>
    </p:spTree>
    <p:extLst>
      <p:ext uri="{BB962C8B-B14F-4D97-AF65-F5344CB8AC3E}">
        <p14:creationId xmlns:p14="http://schemas.microsoft.com/office/powerpoint/2010/main" val="23073931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79" y="286048"/>
            <a:ext cx="11525519" cy="428565"/>
          </a:xfrm>
        </p:spPr>
        <p:txBody>
          <a:bodyPr/>
          <a:lstStyle/>
          <a:p>
            <a:r>
              <a:rPr lang="en-US" dirty="0" smtClean="0"/>
              <a:t> Change status and system for recall number B18722</a:t>
            </a:r>
            <a:br>
              <a:rPr lang="en-US" dirty="0" smtClean="0"/>
            </a:br>
            <a:r>
              <a:rPr lang="en-US" dirty="0"/>
              <a:t/>
            </a:r>
            <a:br>
              <a:rPr lang="en-US" dirty="0"/>
            </a:b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40</a:t>
            </a:fld>
            <a:endParaRPr lang="en-GB" dirty="0"/>
          </a:p>
        </p:txBody>
      </p:sp>
      <p:sp>
        <p:nvSpPr>
          <p:cNvPr id="15" name="Footer Placeholder 2"/>
          <p:cNvSpPr>
            <a:spLocks noGrp="1"/>
          </p:cNvSpPr>
          <p:nvPr>
            <p:ph type="ftr" sz="quarter" idx="3"/>
          </p:nvPr>
        </p:nvSpPr>
        <p:spPr>
          <a:xfrm>
            <a:off x="2879999" y="6566400"/>
            <a:ext cx="8125200" cy="216000"/>
          </a:xfrm>
        </p:spPr>
        <p:txBody>
          <a:bodyPr/>
          <a:lstStyle/>
          <a:p>
            <a:r>
              <a:rPr lang="en-GB" dirty="0" smtClean="0"/>
              <a:t>PLA </a:t>
            </a:r>
            <a:r>
              <a:rPr lang="en-GB" dirty="0"/>
              <a:t>System Guide </a:t>
            </a:r>
            <a:fld id="{A9B1A91E-E328-4715-A082-08461B98BB62}" type="datetime4">
              <a:rPr lang="en-GB"/>
              <a:pPr/>
              <a:t>02 November 2020</a:t>
            </a:fld>
            <a:endParaRPr lang="en-GB" dirty="0" smtClean="0"/>
          </a:p>
        </p:txBody>
      </p:sp>
      <p:sp>
        <p:nvSpPr>
          <p:cNvPr id="14" name="TextBox 13"/>
          <p:cNvSpPr txBox="1"/>
          <p:nvPr/>
        </p:nvSpPr>
        <p:spPr>
          <a:xfrm>
            <a:off x="8390655" y="1512350"/>
            <a:ext cx="3181623" cy="369332"/>
          </a:xfrm>
          <a:prstGeom prst="rect">
            <a:avLst/>
          </a:prstGeom>
          <a:noFill/>
        </p:spPr>
        <p:txBody>
          <a:bodyPr wrap="square" rtlCol="0">
            <a:spAutoFit/>
          </a:bodyPr>
          <a:lstStyle/>
          <a:p>
            <a:r>
              <a:rPr lang="en-US" sz="1800" dirty="0" smtClean="0"/>
              <a:t>.</a:t>
            </a:r>
            <a:endParaRPr lang="en-US" sz="1800" dirty="0"/>
          </a:p>
        </p:txBody>
      </p:sp>
      <p:sp>
        <p:nvSpPr>
          <p:cNvPr id="8" name="Rounded Rectangular Callout 7"/>
          <p:cNvSpPr/>
          <p:nvPr/>
        </p:nvSpPr>
        <p:spPr>
          <a:xfrm>
            <a:off x="2441575" y="4953794"/>
            <a:ext cx="1752600" cy="685014"/>
          </a:xfrm>
          <a:prstGeom prst="wedgeRoundRectCallout">
            <a:avLst>
              <a:gd name="adj1" fmla="val -48250"/>
              <a:gd name="adj2" fmla="val -150977"/>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Change Status from B to G</a:t>
            </a:r>
            <a:endParaRPr lang="en-US" sz="1200" dirty="0"/>
          </a:p>
        </p:txBody>
      </p:sp>
      <p:sp>
        <p:nvSpPr>
          <p:cNvPr id="9" name="Rounded Rectangular Callout 8"/>
          <p:cNvSpPr/>
          <p:nvPr/>
        </p:nvSpPr>
        <p:spPr>
          <a:xfrm>
            <a:off x="9451975" y="3579526"/>
            <a:ext cx="1752600" cy="685014"/>
          </a:xfrm>
          <a:prstGeom prst="wedgeRoundRectCallout">
            <a:avLst>
              <a:gd name="adj1" fmla="val 53436"/>
              <a:gd name="adj2" fmla="val 283534"/>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Click on Confirm button</a:t>
            </a:r>
            <a:endParaRPr lang="en-US" sz="1200" dirty="0"/>
          </a:p>
        </p:txBody>
      </p:sp>
      <p:pic>
        <p:nvPicPr>
          <p:cNvPr id="5" name="Picture 4"/>
          <p:cNvPicPr>
            <a:picLocks noChangeAspect="1"/>
          </p:cNvPicPr>
          <p:nvPr/>
        </p:nvPicPr>
        <p:blipFill>
          <a:blip r:embed="rId2"/>
          <a:stretch>
            <a:fillRect/>
          </a:stretch>
        </p:blipFill>
        <p:spPr>
          <a:xfrm>
            <a:off x="168081" y="855931"/>
            <a:ext cx="11404197" cy="5525819"/>
          </a:xfrm>
          <a:prstGeom prst="rect">
            <a:avLst/>
          </a:prstGeom>
        </p:spPr>
      </p:pic>
      <p:sp>
        <p:nvSpPr>
          <p:cNvPr id="10" name="Rounded Rectangular Callout 9"/>
          <p:cNvSpPr/>
          <p:nvPr/>
        </p:nvSpPr>
        <p:spPr>
          <a:xfrm>
            <a:off x="4879975" y="3404755"/>
            <a:ext cx="2727325" cy="787039"/>
          </a:xfrm>
          <a:prstGeom prst="wedgeRoundRectCallout">
            <a:avLst>
              <a:gd name="adj1" fmla="val 89797"/>
              <a:gd name="adj2" fmla="val -11094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Trash (Icon) delete button is enabled for recently added System/Stations to selected stations list</a:t>
            </a:r>
            <a:endParaRPr lang="en-US" sz="1200" dirty="0"/>
          </a:p>
        </p:txBody>
      </p:sp>
      <p:sp>
        <p:nvSpPr>
          <p:cNvPr id="11" name="Rounded Rectangular Callout 10"/>
          <p:cNvSpPr/>
          <p:nvPr/>
        </p:nvSpPr>
        <p:spPr>
          <a:xfrm>
            <a:off x="7254141" y="4648994"/>
            <a:ext cx="2727325" cy="787039"/>
          </a:xfrm>
          <a:prstGeom prst="wedgeRoundRectCallout">
            <a:avLst>
              <a:gd name="adj1" fmla="val 22742"/>
              <a:gd name="adj2" fmla="val -18800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Click on OK button.</a:t>
            </a:r>
            <a:endParaRPr lang="en-US" sz="1200" dirty="0"/>
          </a:p>
        </p:txBody>
      </p:sp>
    </p:spTree>
    <p:extLst>
      <p:ext uri="{BB962C8B-B14F-4D97-AF65-F5344CB8AC3E}">
        <p14:creationId xmlns:p14="http://schemas.microsoft.com/office/powerpoint/2010/main" val="7304673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5576" y="746509"/>
            <a:ext cx="11887200" cy="5502685"/>
          </a:xfrm>
          <a:prstGeom prst="rect">
            <a:avLst/>
          </a:prstGeom>
        </p:spPr>
      </p:pic>
      <p:sp>
        <p:nvSpPr>
          <p:cNvPr id="2" name="Title 1"/>
          <p:cNvSpPr>
            <a:spLocks noGrp="1"/>
          </p:cNvSpPr>
          <p:nvPr>
            <p:ph type="title"/>
          </p:nvPr>
        </p:nvSpPr>
        <p:spPr>
          <a:xfrm>
            <a:off x="41279" y="286048"/>
            <a:ext cx="11525519" cy="428565"/>
          </a:xfrm>
        </p:spPr>
        <p:txBody>
          <a:bodyPr/>
          <a:lstStyle/>
          <a:p>
            <a:r>
              <a:rPr lang="en-US" dirty="0" smtClean="0"/>
              <a:t> On Click of </a:t>
            </a:r>
            <a:r>
              <a:rPr lang="en-US" dirty="0" smtClean="0"/>
              <a:t>OK button inside Stations dialog</a:t>
            </a:r>
            <a:r>
              <a:rPr lang="en-US" dirty="0" smtClean="0"/>
              <a:t/>
            </a:r>
            <a:br>
              <a:rPr lang="en-US" dirty="0" smtClean="0"/>
            </a:br>
            <a:r>
              <a:rPr lang="en-US" dirty="0"/>
              <a:t/>
            </a:r>
            <a:br>
              <a:rPr lang="en-US" dirty="0"/>
            </a:b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41</a:t>
            </a:fld>
            <a:endParaRPr lang="en-GB" dirty="0"/>
          </a:p>
        </p:txBody>
      </p:sp>
      <p:sp>
        <p:nvSpPr>
          <p:cNvPr id="15" name="Footer Placeholder 2"/>
          <p:cNvSpPr>
            <a:spLocks noGrp="1"/>
          </p:cNvSpPr>
          <p:nvPr>
            <p:ph type="ftr" sz="quarter" idx="3"/>
          </p:nvPr>
        </p:nvSpPr>
        <p:spPr>
          <a:xfrm>
            <a:off x="2879999" y="6566400"/>
            <a:ext cx="8125200" cy="216000"/>
          </a:xfrm>
        </p:spPr>
        <p:txBody>
          <a:bodyPr/>
          <a:lstStyle/>
          <a:p>
            <a:r>
              <a:rPr lang="en-GB" dirty="0" smtClean="0"/>
              <a:t>PLA </a:t>
            </a:r>
            <a:r>
              <a:rPr lang="en-GB" dirty="0"/>
              <a:t>System Guide </a:t>
            </a:r>
            <a:fld id="{A9B1A91E-E328-4715-A082-08461B98BB62}" type="datetime4">
              <a:rPr lang="en-GB"/>
              <a:pPr/>
              <a:t>02 November 2020</a:t>
            </a:fld>
            <a:endParaRPr lang="en-GB" dirty="0" smtClean="0"/>
          </a:p>
        </p:txBody>
      </p:sp>
      <p:sp>
        <p:nvSpPr>
          <p:cNvPr id="14" name="TextBox 13"/>
          <p:cNvSpPr txBox="1"/>
          <p:nvPr/>
        </p:nvSpPr>
        <p:spPr>
          <a:xfrm>
            <a:off x="8390655" y="1512350"/>
            <a:ext cx="3181623" cy="369332"/>
          </a:xfrm>
          <a:prstGeom prst="rect">
            <a:avLst/>
          </a:prstGeom>
          <a:noFill/>
        </p:spPr>
        <p:txBody>
          <a:bodyPr wrap="square" rtlCol="0">
            <a:spAutoFit/>
          </a:bodyPr>
          <a:lstStyle/>
          <a:p>
            <a:r>
              <a:rPr lang="en-US" sz="1800" dirty="0" smtClean="0"/>
              <a:t>.</a:t>
            </a:r>
            <a:endParaRPr lang="en-US" sz="1800" dirty="0"/>
          </a:p>
        </p:txBody>
      </p:sp>
      <p:sp>
        <p:nvSpPr>
          <p:cNvPr id="12" name="Rounded Rectangular Callout 11"/>
          <p:cNvSpPr/>
          <p:nvPr/>
        </p:nvSpPr>
        <p:spPr>
          <a:xfrm>
            <a:off x="841375" y="4115594"/>
            <a:ext cx="1752600" cy="1295400"/>
          </a:xfrm>
          <a:prstGeom prst="wedgeRoundRectCallout">
            <a:avLst>
              <a:gd name="adj1" fmla="val -30148"/>
              <a:gd name="adj2" fmla="val -25355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Stations color is changed to Green from yellow after adding PRI_MDC2 to selected stations list</a:t>
            </a:r>
            <a:endParaRPr lang="en-US" sz="1200" dirty="0"/>
          </a:p>
        </p:txBody>
      </p:sp>
      <p:sp>
        <p:nvSpPr>
          <p:cNvPr id="17" name="Rounded Rectangular Callout 16"/>
          <p:cNvSpPr/>
          <p:nvPr/>
        </p:nvSpPr>
        <p:spPr>
          <a:xfrm>
            <a:off x="8537575" y="4267994"/>
            <a:ext cx="1752600" cy="1295400"/>
          </a:xfrm>
          <a:prstGeom prst="wedgeRoundRectCallout">
            <a:avLst>
              <a:gd name="adj1" fmla="val 105078"/>
              <a:gd name="adj2" fmla="val 7345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Click on execute recall button</a:t>
            </a:r>
            <a:endParaRPr lang="en-US" sz="1200" dirty="0"/>
          </a:p>
        </p:txBody>
      </p:sp>
    </p:spTree>
    <p:extLst>
      <p:ext uri="{BB962C8B-B14F-4D97-AF65-F5344CB8AC3E}">
        <p14:creationId xmlns:p14="http://schemas.microsoft.com/office/powerpoint/2010/main" val="2523114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85187" y="821831"/>
            <a:ext cx="11705188" cy="5503563"/>
          </a:xfrm>
          <a:prstGeom prst="rect">
            <a:avLst/>
          </a:prstGeom>
        </p:spPr>
      </p:pic>
      <p:sp>
        <p:nvSpPr>
          <p:cNvPr id="2" name="Title 1"/>
          <p:cNvSpPr>
            <a:spLocks noGrp="1"/>
          </p:cNvSpPr>
          <p:nvPr>
            <p:ph type="title"/>
          </p:nvPr>
        </p:nvSpPr>
        <p:spPr>
          <a:xfrm>
            <a:off x="41279" y="286048"/>
            <a:ext cx="11525519" cy="428565"/>
          </a:xfrm>
        </p:spPr>
        <p:txBody>
          <a:bodyPr/>
          <a:lstStyle/>
          <a:p>
            <a:r>
              <a:rPr lang="en-US" dirty="0" smtClean="0"/>
              <a:t> </a:t>
            </a:r>
            <a:r>
              <a:rPr lang="en-US" dirty="0" smtClean="0"/>
              <a:t>On Click of execute recall button</a:t>
            </a:r>
            <a:r>
              <a:rPr lang="en-US" dirty="0"/>
              <a:t/>
            </a:r>
            <a:br>
              <a:rPr lang="en-US" dirty="0"/>
            </a:br>
            <a:r>
              <a:rPr lang="en-US" dirty="0" smtClean="0"/>
              <a:t/>
            </a:r>
            <a:br>
              <a:rPr lang="en-US" dirty="0" smtClean="0"/>
            </a:br>
            <a:r>
              <a:rPr lang="en-US" dirty="0"/>
              <a:t/>
            </a:r>
            <a:br>
              <a:rPr lang="en-US" dirty="0"/>
            </a:b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42</a:t>
            </a:fld>
            <a:endParaRPr lang="en-GB" dirty="0"/>
          </a:p>
        </p:txBody>
      </p:sp>
      <p:sp>
        <p:nvSpPr>
          <p:cNvPr id="15" name="Footer Placeholder 2"/>
          <p:cNvSpPr>
            <a:spLocks noGrp="1"/>
          </p:cNvSpPr>
          <p:nvPr>
            <p:ph type="ftr" sz="quarter" idx="3"/>
          </p:nvPr>
        </p:nvSpPr>
        <p:spPr>
          <a:xfrm>
            <a:off x="2879999" y="6566400"/>
            <a:ext cx="8125200" cy="216000"/>
          </a:xfrm>
        </p:spPr>
        <p:txBody>
          <a:bodyPr/>
          <a:lstStyle/>
          <a:p>
            <a:r>
              <a:rPr lang="en-GB" dirty="0" smtClean="0"/>
              <a:t>PLA </a:t>
            </a:r>
            <a:r>
              <a:rPr lang="en-GB" dirty="0"/>
              <a:t>System Guide </a:t>
            </a:r>
            <a:fld id="{A9B1A91E-E328-4715-A082-08461B98BB62}" type="datetime4">
              <a:rPr lang="en-GB"/>
              <a:pPr/>
              <a:t>02 November 2020</a:t>
            </a:fld>
            <a:endParaRPr lang="en-GB" dirty="0" smtClean="0"/>
          </a:p>
        </p:txBody>
      </p:sp>
      <p:sp>
        <p:nvSpPr>
          <p:cNvPr id="14" name="TextBox 13"/>
          <p:cNvSpPr txBox="1"/>
          <p:nvPr/>
        </p:nvSpPr>
        <p:spPr>
          <a:xfrm>
            <a:off x="8390655" y="1512350"/>
            <a:ext cx="3181623" cy="369332"/>
          </a:xfrm>
          <a:prstGeom prst="rect">
            <a:avLst/>
          </a:prstGeom>
          <a:noFill/>
        </p:spPr>
        <p:txBody>
          <a:bodyPr wrap="square" rtlCol="0">
            <a:spAutoFit/>
          </a:bodyPr>
          <a:lstStyle/>
          <a:p>
            <a:r>
              <a:rPr lang="en-US" sz="1800" dirty="0" smtClean="0"/>
              <a:t>.</a:t>
            </a:r>
            <a:endParaRPr lang="en-US" sz="1800" dirty="0"/>
          </a:p>
        </p:txBody>
      </p:sp>
      <p:sp>
        <p:nvSpPr>
          <p:cNvPr id="8" name="Rounded Rectangular Callout 7"/>
          <p:cNvSpPr/>
          <p:nvPr/>
        </p:nvSpPr>
        <p:spPr>
          <a:xfrm>
            <a:off x="7623175" y="4906380"/>
            <a:ext cx="3200400" cy="685014"/>
          </a:xfrm>
          <a:prstGeom prst="wedgeRoundRectCallout">
            <a:avLst>
              <a:gd name="adj1" fmla="val -48250"/>
              <a:gd name="adj2" fmla="val -150977"/>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Recall is executed for PRI_MDC2 </a:t>
            </a:r>
            <a:r>
              <a:rPr lang="en-US" sz="1200" dirty="0" err="1" smtClean="0"/>
              <a:t>Sytem</a:t>
            </a:r>
            <a:r>
              <a:rPr lang="en-US" sz="1200" dirty="0" smtClean="0"/>
              <a:t>/</a:t>
            </a:r>
            <a:r>
              <a:rPr lang="en-US" sz="1200" dirty="0" err="1" smtClean="0"/>
              <a:t>Staion</a:t>
            </a:r>
            <a:r>
              <a:rPr lang="en-US" sz="1200" dirty="0" smtClean="0"/>
              <a:t> ,that system/station will be notified for the part D1339  80000001 recall is executed.</a:t>
            </a:r>
            <a:endParaRPr lang="en-US" sz="1200" dirty="0"/>
          </a:p>
        </p:txBody>
      </p:sp>
    </p:spTree>
    <p:extLst>
      <p:ext uri="{BB962C8B-B14F-4D97-AF65-F5344CB8AC3E}">
        <p14:creationId xmlns:p14="http://schemas.microsoft.com/office/powerpoint/2010/main" val="2021967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6875" y="744835"/>
            <a:ext cx="11276300" cy="5580560"/>
          </a:xfrm>
          <a:prstGeom prst="rect">
            <a:avLst/>
          </a:prstGeom>
        </p:spPr>
      </p:pic>
      <p:sp>
        <p:nvSpPr>
          <p:cNvPr id="2" name="Title 1"/>
          <p:cNvSpPr>
            <a:spLocks noGrp="1"/>
          </p:cNvSpPr>
          <p:nvPr>
            <p:ph type="title"/>
          </p:nvPr>
        </p:nvSpPr>
        <p:spPr>
          <a:xfrm>
            <a:off x="41279" y="286048"/>
            <a:ext cx="11525519" cy="428565"/>
          </a:xfrm>
        </p:spPr>
        <p:txBody>
          <a:bodyPr/>
          <a:lstStyle/>
          <a:p>
            <a:r>
              <a:rPr lang="en-US" dirty="0" smtClean="0"/>
              <a:t> </a:t>
            </a:r>
            <a:r>
              <a:rPr lang="en-US" dirty="0"/>
              <a:t>C</a:t>
            </a:r>
            <a:r>
              <a:rPr lang="en-US" dirty="0" smtClean="0"/>
              <a:t>lick on recall Machines</a:t>
            </a:r>
            <a:r>
              <a:rPr lang="en-US" dirty="0"/>
              <a:t/>
            </a:r>
            <a:br>
              <a:rPr lang="en-US" dirty="0"/>
            </a:br>
            <a:r>
              <a:rPr lang="en-US" dirty="0" smtClean="0"/>
              <a:t/>
            </a:r>
            <a:br>
              <a:rPr lang="en-US" dirty="0" smtClean="0"/>
            </a:br>
            <a:r>
              <a:rPr lang="en-US" dirty="0"/>
              <a:t/>
            </a:r>
            <a:br>
              <a:rPr lang="en-US" dirty="0"/>
            </a:b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43</a:t>
            </a:fld>
            <a:endParaRPr lang="en-GB" dirty="0"/>
          </a:p>
        </p:txBody>
      </p:sp>
      <p:sp>
        <p:nvSpPr>
          <p:cNvPr id="15" name="Footer Placeholder 2"/>
          <p:cNvSpPr>
            <a:spLocks noGrp="1"/>
          </p:cNvSpPr>
          <p:nvPr>
            <p:ph type="ftr" sz="quarter" idx="3"/>
          </p:nvPr>
        </p:nvSpPr>
        <p:spPr>
          <a:xfrm>
            <a:off x="2879999" y="6566400"/>
            <a:ext cx="8125200" cy="216000"/>
          </a:xfrm>
        </p:spPr>
        <p:txBody>
          <a:bodyPr/>
          <a:lstStyle/>
          <a:p>
            <a:r>
              <a:rPr lang="en-GB" dirty="0" smtClean="0"/>
              <a:t>PLA </a:t>
            </a:r>
            <a:r>
              <a:rPr lang="en-GB" dirty="0"/>
              <a:t>System Guide </a:t>
            </a:r>
            <a:fld id="{A9B1A91E-E328-4715-A082-08461B98BB62}" type="datetime4">
              <a:rPr lang="en-GB"/>
              <a:pPr/>
              <a:t>02 November 2020</a:t>
            </a:fld>
            <a:endParaRPr lang="en-GB" dirty="0" smtClean="0"/>
          </a:p>
        </p:txBody>
      </p:sp>
      <p:sp>
        <p:nvSpPr>
          <p:cNvPr id="14" name="TextBox 13"/>
          <p:cNvSpPr txBox="1"/>
          <p:nvPr/>
        </p:nvSpPr>
        <p:spPr>
          <a:xfrm>
            <a:off x="8390655" y="1512350"/>
            <a:ext cx="3181623" cy="369332"/>
          </a:xfrm>
          <a:prstGeom prst="rect">
            <a:avLst/>
          </a:prstGeom>
          <a:noFill/>
        </p:spPr>
        <p:txBody>
          <a:bodyPr wrap="square" rtlCol="0">
            <a:spAutoFit/>
          </a:bodyPr>
          <a:lstStyle/>
          <a:p>
            <a:r>
              <a:rPr lang="en-US" sz="1800" dirty="0" smtClean="0"/>
              <a:t>.</a:t>
            </a:r>
            <a:endParaRPr lang="en-US" sz="1800" dirty="0"/>
          </a:p>
        </p:txBody>
      </p:sp>
      <p:sp>
        <p:nvSpPr>
          <p:cNvPr id="8" name="Rounded Rectangular Callout 7"/>
          <p:cNvSpPr/>
          <p:nvPr/>
        </p:nvSpPr>
        <p:spPr>
          <a:xfrm>
            <a:off x="1632987" y="2515394"/>
            <a:ext cx="3200400" cy="685014"/>
          </a:xfrm>
          <a:prstGeom prst="wedgeRoundRectCallout">
            <a:avLst>
              <a:gd name="adj1" fmla="val -52623"/>
              <a:gd name="adj2" fmla="val -194564"/>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Click on Recall Machines button. Initially no color will be displayed.</a:t>
            </a:r>
            <a:endParaRPr lang="en-US" sz="1200" dirty="0"/>
          </a:p>
        </p:txBody>
      </p:sp>
    </p:spTree>
    <p:extLst>
      <p:ext uri="{BB962C8B-B14F-4D97-AF65-F5344CB8AC3E}">
        <p14:creationId xmlns:p14="http://schemas.microsoft.com/office/powerpoint/2010/main" val="334812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31775" y="838994"/>
            <a:ext cx="11811000" cy="5542756"/>
          </a:xfrm>
          <a:prstGeom prst="rect">
            <a:avLst/>
          </a:prstGeom>
        </p:spPr>
      </p:pic>
      <p:sp>
        <p:nvSpPr>
          <p:cNvPr id="2" name="Title 1"/>
          <p:cNvSpPr>
            <a:spLocks noGrp="1"/>
          </p:cNvSpPr>
          <p:nvPr>
            <p:ph type="title"/>
          </p:nvPr>
        </p:nvSpPr>
        <p:spPr>
          <a:xfrm>
            <a:off x="41279" y="286048"/>
            <a:ext cx="11525519" cy="428565"/>
          </a:xfrm>
        </p:spPr>
        <p:txBody>
          <a:bodyPr/>
          <a:lstStyle/>
          <a:p>
            <a:r>
              <a:rPr lang="en-US" dirty="0" smtClean="0"/>
              <a:t> </a:t>
            </a:r>
            <a:r>
              <a:rPr lang="en-US" dirty="0"/>
              <a:t>C</a:t>
            </a:r>
            <a:r>
              <a:rPr lang="en-US" dirty="0" smtClean="0"/>
              <a:t>lick on recall Machines</a:t>
            </a:r>
            <a:r>
              <a:rPr lang="en-US" dirty="0"/>
              <a:t/>
            </a:r>
            <a:br>
              <a:rPr lang="en-US" dirty="0"/>
            </a:br>
            <a:r>
              <a:rPr lang="en-US" dirty="0" smtClean="0"/>
              <a:t/>
            </a:r>
            <a:br>
              <a:rPr lang="en-US" dirty="0" smtClean="0"/>
            </a:br>
            <a:r>
              <a:rPr lang="en-US" dirty="0"/>
              <a:t/>
            </a:r>
            <a:br>
              <a:rPr lang="en-US" dirty="0"/>
            </a:b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44</a:t>
            </a:fld>
            <a:endParaRPr lang="en-GB" dirty="0"/>
          </a:p>
        </p:txBody>
      </p:sp>
      <p:sp>
        <p:nvSpPr>
          <p:cNvPr id="15" name="Footer Placeholder 2"/>
          <p:cNvSpPr>
            <a:spLocks noGrp="1"/>
          </p:cNvSpPr>
          <p:nvPr>
            <p:ph type="ftr" sz="quarter" idx="3"/>
          </p:nvPr>
        </p:nvSpPr>
        <p:spPr>
          <a:xfrm>
            <a:off x="2879999" y="6566400"/>
            <a:ext cx="8125200" cy="216000"/>
          </a:xfrm>
        </p:spPr>
        <p:txBody>
          <a:bodyPr/>
          <a:lstStyle/>
          <a:p>
            <a:r>
              <a:rPr lang="en-GB" dirty="0" smtClean="0"/>
              <a:t>PLA </a:t>
            </a:r>
            <a:r>
              <a:rPr lang="en-GB" dirty="0"/>
              <a:t>System Guide </a:t>
            </a:r>
            <a:fld id="{A9B1A91E-E328-4715-A082-08461B98BB62}" type="datetime4">
              <a:rPr lang="en-GB"/>
              <a:pPr/>
              <a:t>02 November 2020</a:t>
            </a:fld>
            <a:endParaRPr lang="en-GB" dirty="0" smtClean="0"/>
          </a:p>
        </p:txBody>
      </p:sp>
      <p:sp>
        <p:nvSpPr>
          <p:cNvPr id="14" name="TextBox 13"/>
          <p:cNvSpPr txBox="1"/>
          <p:nvPr/>
        </p:nvSpPr>
        <p:spPr>
          <a:xfrm>
            <a:off x="8390655" y="1512350"/>
            <a:ext cx="3181623" cy="369332"/>
          </a:xfrm>
          <a:prstGeom prst="rect">
            <a:avLst/>
          </a:prstGeom>
          <a:noFill/>
        </p:spPr>
        <p:txBody>
          <a:bodyPr wrap="square" rtlCol="0">
            <a:spAutoFit/>
          </a:bodyPr>
          <a:lstStyle/>
          <a:p>
            <a:r>
              <a:rPr lang="en-US" sz="1800" dirty="0" smtClean="0"/>
              <a:t>.</a:t>
            </a:r>
            <a:endParaRPr lang="en-US" sz="1800" dirty="0"/>
          </a:p>
        </p:txBody>
      </p:sp>
      <p:sp>
        <p:nvSpPr>
          <p:cNvPr id="8" name="Rounded Rectangular Callout 7"/>
          <p:cNvSpPr/>
          <p:nvPr/>
        </p:nvSpPr>
        <p:spPr>
          <a:xfrm>
            <a:off x="7394575" y="2355046"/>
            <a:ext cx="3200400" cy="769947"/>
          </a:xfrm>
          <a:prstGeom prst="wedgeRoundRectCallout">
            <a:avLst>
              <a:gd name="adj1" fmla="val -69241"/>
              <a:gd name="adj2" fmla="val -46969"/>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Machines dialog is very similar to Stations dialog. But Machines doesn’t contain default machines and assigned recalls. </a:t>
            </a:r>
            <a:endParaRPr lang="en-US" sz="1200" dirty="0"/>
          </a:p>
        </p:txBody>
      </p:sp>
      <p:sp>
        <p:nvSpPr>
          <p:cNvPr id="9" name="Rounded Rectangular Callout 8"/>
          <p:cNvSpPr/>
          <p:nvPr/>
        </p:nvSpPr>
        <p:spPr>
          <a:xfrm>
            <a:off x="1450975" y="4115594"/>
            <a:ext cx="2590800" cy="769947"/>
          </a:xfrm>
          <a:prstGeom prst="wedgeRoundRectCallout">
            <a:avLst>
              <a:gd name="adj1" fmla="val 6749"/>
              <a:gd name="adj2" fmla="val -11846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Delete Selected Machines button will delete machines on selected machines</a:t>
            </a:r>
            <a:endParaRPr lang="en-US" sz="1200" dirty="0"/>
          </a:p>
        </p:txBody>
      </p:sp>
      <p:sp>
        <p:nvSpPr>
          <p:cNvPr id="10" name="Rounded Rectangular Callout 9"/>
          <p:cNvSpPr/>
          <p:nvPr/>
        </p:nvSpPr>
        <p:spPr>
          <a:xfrm>
            <a:off x="4422775" y="4107057"/>
            <a:ext cx="2590800" cy="769947"/>
          </a:xfrm>
          <a:prstGeom prst="wedgeRoundRectCallout">
            <a:avLst>
              <a:gd name="adj1" fmla="val 12151"/>
              <a:gd name="adj2" fmla="val -135434"/>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On Click Display all available machines, all the available machines are displayed</a:t>
            </a:r>
            <a:endParaRPr lang="en-US" sz="1200" dirty="0"/>
          </a:p>
        </p:txBody>
      </p:sp>
      <p:sp>
        <p:nvSpPr>
          <p:cNvPr id="11" name="Rounded Rectangular Callout 10"/>
          <p:cNvSpPr/>
          <p:nvPr/>
        </p:nvSpPr>
        <p:spPr>
          <a:xfrm>
            <a:off x="8004175" y="4166945"/>
            <a:ext cx="2590800" cy="769947"/>
          </a:xfrm>
          <a:prstGeom prst="wedgeRoundRectCallout">
            <a:avLst>
              <a:gd name="adj1" fmla="val 13592"/>
              <a:gd name="adj2" fmla="val -12695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Click on OK button will add machines to recall and Dialog will be closed.</a:t>
            </a:r>
            <a:endParaRPr lang="en-US" sz="1200" dirty="0"/>
          </a:p>
        </p:txBody>
      </p:sp>
    </p:spTree>
    <p:extLst>
      <p:ext uri="{BB962C8B-B14F-4D97-AF65-F5344CB8AC3E}">
        <p14:creationId xmlns:p14="http://schemas.microsoft.com/office/powerpoint/2010/main" val="21435466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31775" y="838994"/>
            <a:ext cx="11811000" cy="5542756"/>
          </a:xfrm>
          <a:prstGeom prst="rect">
            <a:avLst/>
          </a:prstGeom>
        </p:spPr>
      </p:pic>
      <p:sp>
        <p:nvSpPr>
          <p:cNvPr id="2" name="Title 1"/>
          <p:cNvSpPr>
            <a:spLocks noGrp="1"/>
          </p:cNvSpPr>
          <p:nvPr>
            <p:ph type="title"/>
          </p:nvPr>
        </p:nvSpPr>
        <p:spPr>
          <a:xfrm>
            <a:off x="158750" y="286048"/>
            <a:ext cx="11525519" cy="428565"/>
          </a:xfrm>
        </p:spPr>
        <p:txBody>
          <a:bodyPr/>
          <a:lstStyle/>
          <a:p>
            <a:r>
              <a:rPr lang="en-US" dirty="0" smtClean="0"/>
              <a:t> </a:t>
            </a:r>
            <a:r>
              <a:rPr lang="en-US" dirty="0"/>
              <a:t>C</a:t>
            </a:r>
            <a:r>
              <a:rPr lang="en-US" dirty="0" smtClean="0"/>
              <a:t>lick on Display all Available Machines</a:t>
            </a:r>
            <a:r>
              <a:rPr lang="en-US" dirty="0"/>
              <a:t/>
            </a:r>
            <a:br>
              <a:rPr lang="en-US" dirty="0"/>
            </a:br>
            <a:r>
              <a:rPr lang="en-US" dirty="0" smtClean="0"/>
              <a:t/>
            </a:r>
            <a:br>
              <a:rPr lang="en-US" dirty="0" smtClean="0"/>
            </a:br>
            <a:r>
              <a:rPr lang="en-US" dirty="0"/>
              <a:t/>
            </a:r>
            <a:br>
              <a:rPr lang="en-US" dirty="0"/>
            </a:b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45</a:t>
            </a:fld>
            <a:endParaRPr lang="en-GB" dirty="0"/>
          </a:p>
        </p:txBody>
      </p:sp>
      <p:sp>
        <p:nvSpPr>
          <p:cNvPr id="15" name="Footer Placeholder 2"/>
          <p:cNvSpPr>
            <a:spLocks noGrp="1"/>
          </p:cNvSpPr>
          <p:nvPr>
            <p:ph type="ftr" sz="quarter" idx="3"/>
          </p:nvPr>
        </p:nvSpPr>
        <p:spPr>
          <a:xfrm>
            <a:off x="2879999" y="6566400"/>
            <a:ext cx="8125200" cy="216000"/>
          </a:xfrm>
        </p:spPr>
        <p:txBody>
          <a:bodyPr/>
          <a:lstStyle/>
          <a:p>
            <a:r>
              <a:rPr lang="en-GB" dirty="0" smtClean="0"/>
              <a:t>PLA </a:t>
            </a:r>
            <a:r>
              <a:rPr lang="en-GB" dirty="0"/>
              <a:t>System Guide </a:t>
            </a:r>
            <a:fld id="{A9B1A91E-E328-4715-A082-08461B98BB62}" type="datetime4">
              <a:rPr lang="en-GB"/>
              <a:pPr/>
              <a:t>02 November 2020</a:t>
            </a:fld>
            <a:endParaRPr lang="en-GB" dirty="0" smtClean="0"/>
          </a:p>
        </p:txBody>
      </p:sp>
      <p:sp>
        <p:nvSpPr>
          <p:cNvPr id="14" name="TextBox 13"/>
          <p:cNvSpPr txBox="1"/>
          <p:nvPr/>
        </p:nvSpPr>
        <p:spPr>
          <a:xfrm>
            <a:off x="8390655" y="1512350"/>
            <a:ext cx="3181623" cy="369332"/>
          </a:xfrm>
          <a:prstGeom prst="rect">
            <a:avLst/>
          </a:prstGeom>
          <a:noFill/>
        </p:spPr>
        <p:txBody>
          <a:bodyPr wrap="square" rtlCol="0">
            <a:spAutoFit/>
          </a:bodyPr>
          <a:lstStyle/>
          <a:p>
            <a:r>
              <a:rPr lang="en-US" sz="1800" dirty="0" smtClean="0"/>
              <a:t>.</a:t>
            </a:r>
            <a:endParaRPr lang="en-US" sz="1800" dirty="0"/>
          </a:p>
        </p:txBody>
      </p:sp>
      <p:sp>
        <p:nvSpPr>
          <p:cNvPr id="10" name="Rounded Rectangular Callout 9"/>
          <p:cNvSpPr/>
          <p:nvPr/>
        </p:nvSpPr>
        <p:spPr>
          <a:xfrm>
            <a:off x="4422775" y="4107057"/>
            <a:ext cx="2590800" cy="769947"/>
          </a:xfrm>
          <a:prstGeom prst="wedgeRoundRectCallout">
            <a:avLst>
              <a:gd name="adj1" fmla="val 12151"/>
              <a:gd name="adj2" fmla="val -135434"/>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Click on Display all available machines</a:t>
            </a:r>
            <a:endParaRPr lang="en-US" sz="1200" dirty="0"/>
          </a:p>
        </p:txBody>
      </p:sp>
    </p:spTree>
    <p:extLst>
      <p:ext uri="{BB962C8B-B14F-4D97-AF65-F5344CB8AC3E}">
        <p14:creationId xmlns:p14="http://schemas.microsoft.com/office/powerpoint/2010/main" val="11504831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31775" y="838994"/>
            <a:ext cx="11811000" cy="5542756"/>
          </a:xfrm>
          <a:prstGeom prst="rect">
            <a:avLst/>
          </a:prstGeom>
        </p:spPr>
      </p:pic>
      <p:sp>
        <p:nvSpPr>
          <p:cNvPr id="2" name="Title 1"/>
          <p:cNvSpPr>
            <a:spLocks noGrp="1"/>
          </p:cNvSpPr>
          <p:nvPr>
            <p:ph type="title"/>
          </p:nvPr>
        </p:nvSpPr>
        <p:spPr>
          <a:xfrm>
            <a:off x="158750" y="286048"/>
            <a:ext cx="11525519" cy="428565"/>
          </a:xfrm>
        </p:spPr>
        <p:txBody>
          <a:bodyPr/>
          <a:lstStyle/>
          <a:p>
            <a:r>
              <a:rPr lang="en-US" dirty="0" smtClean="0"/>
              <a:t> </a:t>
            </a:r>
            <a:r>
              <a:rPr lang="en-US" dirty="0"/>
              <a:t>C</a:t>
            </a:r>
            <a:r>
              <a:rPr lang="en-US" dirty="0" smtClean="0"/>
              <a:t>lick on Display all Available Machines</a:t>
            </a:r>
            <a:r>
              <a:rPr lang="en-US" dirty="0"/>
              <a:t/>
            </a:r>
            <a:br>
              <a:rPr lang="en-US" dirty="0"/>
            </a:br>
            <a:r>
              <a:rPr lang="en-US" dirty="0" smtClean="0"/>
              <a:t/>
            </a:r>
            <a:br>
              <a:rPr lang="en-US" dirty="0" smtClean="0"/>
            </a:br>
            <a:r>
              <a:rPr lang="en-US" dirty="0"/>
              <a:t/>
            </a:r>
            <a:br>
              <a:rPr lang="en-US" dirty="0"/>
            </a:b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46</a:t>
            </a:fld>
            <a:endParaRPr lang="en-GB" dirty="0"/>
          </a:p>
        </p:txBody>
      </p:sp>
      <p:sp>
        <p:nvSpPr>
          <p:cNvPr id="15" name="Footer Placeholder 2"/>
          <p:cNvSpPr>
            <a:spLocks noGrp="1"/>
          </p:cNvSpPr>
          <p:nvPr>
            <p:ph type="ftr" sz="quarter" idx="3"/>
          </p:nvPr>
        </p:nvSpPr>
        <p:spPr>
          <a:xfrm>
            <a:off x="2879999" y="6566400"/>
            <a:ext cx="8125200" cy="216000"/>
          </a:xfrm>
        </p:spPr>
        <p:txBody>
          <a:bodyPr/>
          <a:lstStyle/>
          <a:p>
            <a:r>
              <a:rPr lang="en-GB" dirty="0" smtClean="0"/>
              <a:t>PLA </a:t>
            </a:r>
            <a:r>
              <a:rPr lang="en-GB" dirty="0"/>
              <a:t>System Guide </a:t>
            </a:r>
            <a:fld id="{A9B1A91E-E328-4715-A082-08461B98BB62}" type="datetime4">
              <a:rPr lang="en-GB"/>
              <a:pPr/>
              <a:t>02 November 2020</a:t>
            </a:fld>
            <a:endParaRPr lang="en-GB" dirty="0" smtClean="0"/>
          </a:p>
        </p:txBody>
      </p:sp>
      <p:sp>
        <p:nvSpPr>
          <p:cNvPr id="14" name="TextBox 13"/>
          <p:cNvSpPr txBox="1"/>
          <p:nvPr/>
        </p:nvSpPr>
        <p:spPr>
          <a:xfrm>
            <a:off x="8390655" y="1512350"/>
            <a:ext cx="3181623" cy="369332"/>
          </a:xfrm>
          <a:prstGeom prst="rect">
            <a:avLst/>
          </a:prstGeom>
          <a:noFill/>
        </p:spPr>
        <p:txBody>
          <a:bodyPr wrap="square" rtlCol="0">
            <a:spAutoFit/>
          </a:bodyPr>
          <a:lstStyle/>
          <a:p>
            <a:r>
              <a:rPr lang="en-US" sz="1800" dirty="0" smtClean="0"/>
              <a:t>.</a:t>
            </a:r>
            <a:endParaRPr lang="en-US" sz="1800" dirty="0"/>
          </a:p>
        </p:txBody>
      </p:sp>
      <p:sp>
        <p:nvSpPr>
          <p:cNvPr id="10" name="Rounded Rectangular Callout 9"/>
          <p:cNvSpPr/>
          <p:nvPr/>
        </p:nvSpPr>
        <p:spPr>
          <a:xfrm>
            <a:off x="4422775" y="4107057"/>
            <a:ext cx="2590800" cy="769947"/>
          </a:xfrm>
          <a:prstGeom prst="wedgeRoundRectCallout">
            <a:avLst>
              <a:gd name="adj1" fmla="val 12151"/>
              <a:gd name="adj2" fmla="val -135434"/>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Click on Display all available machines</a:t>
            </a:r>
            <a:endParaRPr lang="en-US" sz="1200" dirty="0"/>
          </a:p>
        </p:txBody>
      </p:sp>
    </p:spTree>
    <p:extLst>
      <p:ext uri="{BB962C8B-B14F-4D97-AF65-F5344CB8AC3E}">
        <p14:creationId xmlns:p14="http://schemas.microsoft.com/office/powerpoint/2010/main" val="172237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95262" y="736455"/>
            <a:ext cx="11314113" cy="5645295"/>
          </a:xfrm>
          <a:prstGeom prst="rect">
            <a:avLst/>
          </a:prstGeom>
        </p:spPr>
      </p:pic>
      <p:sp>
        <p:nvSpPr>
          <p:cNvPr id="2" name="Title 1"/>
          <p:cNvSpPr>
            <a:spLocks noGrp="1"/>
          </p:cNvSpPr>
          <p:nvPr>
            <p:ph type="title"/>
          </p:nvPr>
        </p:nvSpPr>
        <p:spPr>
          <a:xfrm>
            <a:off x="158750" y="286048"/>
            <a:ext cx="11525519" cy="428565"/>
          </a:xfrm>
        </p:spPr>
        <p:txBody>
          <a:bodyPr/>
          <a:lstStyle/>
          <a:p>
            <a:r>
              <a:rPr lang="en-US" dirty="0" smtClean="0"/>
              <a:t> </a:t>
            </a:r>
            <a:r>
              <a:rPr lang="en-US" dirty="0"/>
              <a:t>C</a:t>
            </a:r>
            <a:r>
              <a:rPr lang="en-US" dirty="0" smtClean="0"/>
              <a:t>lick on Display all Available Machines</a:t>
            </a:r>
            <a:r>
              <a:rPr lang="en-US" dirty="0"/>
              <a:t/>
            </a:r>
            <a:br>
              <a:rPr lang="en-US" dirty="0"/>
            </a:br>
            <a:r>
              <a:rPr lang="en-US" dirty="0" smtClean="0"/>
              <a:t/>
            </a:r>
            <a:br>
              <a:rPr lang="en-US" dirty="0" smtClean="0"/>
            </a:br>
            <a:r>
              <a:rPr lang="en-US" dirty="0"/>
              <a:t/>
            </a:r>
            <a:br>
              <a:rPr lang="en-US" dirty="0"/>
            </a:b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47</a:t>
            </a:fld>
            <a:endParaRPr lang="en-GB" dirty="0"/>
          </a:p>
        </p:txBody>
      </p:sp>
      <p:sp>
        <p:nvSpPr>
          <p:cNvPr id="15" name="Footer Placeholder 2"/>
          <p:cNvSpPr>
            <a:spLocks noGrp="1"/>
          </p:cNvSpPr>
          <p:nvPr>
            <p:ph type="ftr" sz="quarter" idx="3"/>
          </p:nvPr>
        </p:nvSpPr>
        <p:spPr>
          <a:xfrm>
            <a:off x="2879999" y="6566400"/>
            <a:ext cx="8125200" cy="216000"/>
          </a:xfrm>
        </p:spPr>
        <p:txBody>
          <a:bodyPr/>
          <a:lstStyle/>
          <a:p>
            <a:r>
              <a:rPr lang="en-GB" dirty="0" smtClean="0"/>
              <a:t>PLA </a:t>
            </a:r>
            <a:r>
              <a:rPr lang="en-GB" dirty="0"/>
              <a:t>System Guide </a:t>
            </a:r>
            <a:fld id="{A9B1A91E-E328-4715-A082-08461B98BB62}" type="datetime4">
              <a:rPr lang="en-GB"/>
              <a:pPr/>
              <a:t>02 November 2020</a:t>
            </a:fld>
            <a:endParaRPr lang="en-GB" dirty="0" smtClean="0"/>
          </a:p>
        </p:txBody>
      </p:sp>
      <p:sp>
        <p:nvSpPr>
          <p:cNvPr id="14" name="TextBox 13"/>
          <p:cNvSpPr txBox="1"/>
          <p:nvPr/>
        </p:nvSpPr>
        <p:spPr>
          <a:xfrm>
            <a:off x="8390655" y="1512350"/>
            <a:ext cx="3181623" cy="369332"/>
          </a:xfrm>
          <a:prstGeom prst="rect">
            <a:avLst/>
          </a:prstGeom>
          <a:noFill/>
        </p:spPr>
        <p:txBody>
          <a:bodyPr wrap="square" rtlCol="0">
            <a:spAutoFit/>
          </a:bodyPr>
          <a:lstStyle/>
          <a:p>
            <a:r>
              <a:rPr lang="en-US" sz="1800" dirty="0" smtClean="0"/>
              <a:t>.</a:t>
            </a:r>
            <a:endParaRPr lang="en-US" sz="1800" dirty="0"/>
          </a:p>
        </p:txBody>
      </p:sp>
      <p:sp>
        <p:nvSpPr>
          <p:cNvPr id="10" name="Rounded Rectangular Callout 9"/>
          <p:cNvSpPr/>
          <p:nvPr/>
        </p:nvSpPr>
        <p:spPr>
          <a:xfrm>
            <a:off x="2365375" y="2515394"/>
            <a:ext cx="2590800" cy="617547"/>
          </a:xfrm>
          <a:prstGeom prst="wedgeRoundRectCallout">
            <a:avLst>
              <a:gd name="adj1" fmla="val 24756"/>
              <a:gd name="adj2" fmla="val 8997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PLA Recall User can select available machines either by selecting parent node or child node</a:t>
            </a:r>
            <a:endParaRPr lang="en-US" sz="1200" dirty="0"/>
          </a:p>
        </p:txBody>
      </p:sp>
    </p:spTree>
    <p:extLst>
      <p:ext uri="{BB962C8B-B14F-4D97-AF65-F5344CB8AC3E}">
        <p14:creationId xmlns:p14="http://schemas.microsoft.com/office/powerpoint/2010/main" val="12227365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1" y="286048"/>
            <a:ext cx="10938148" cy="705346"/>
          </a:xfrm>
        </p:spPr>
        <p:txBody>
          <a:bodyPr/>
          <a:lstStyle/>
          <a:p>
            <a:r>
              <a:rPr lang="en-US" dirty="0" smtClean="0"/>
              <a:t>Recall Machines</a:t>
            </a:r>
            <a:r>
              <a:rPr lang="en-US" dirty="0" smtClean="0"/>
              <a:t> </a:t>
            </a:r>
            <a:endParaRPr lang="en-US" dirty="0"/>
          </a:p>
        </p:txBody>
      </p:sp>
      <p:sp>
        <p:nvSpPr>
          <p:cNvPr id="3" name="Slide Number Placeholder 2"/>
          <p:cNvSpPr>
            <a:spLocks noGrp="1"/>
          </p:cNvSpPr>
          <p:nvPr>
            <p:ph type="sldNum" sz="quarter" idx="11"/>
          </p:nvPr>
        </p:nvSpPr>
        <p:spPr/>
        <p:txBody>
          <a:bodyPr/>
          <a:lstStyle/>
          <a:p>
            <a:r>
              <a:rPr lang="en-GB" smtClean="0"/>
              <a:t>Page </a:t>
            </a:r>
            <a:fld id="{52531704-8F80-415D-BD2B-6B9991AE822F}" type="slidenum">
              <a:rPr lang="en-GB" smtClean="0"/>
              <a:pPr/>
              <a:t>48</a:t>
            </a:fld>
            <a:endParaRPr lang="en-GB" dirty="0"/>
          </a:p>
        </p:txBody>
      </p:sp>
      <p:sp>
        <p:nvSpPr>
          <p:cNvPr id="4" name="Content Placeholder 3"/>
          <p:cNvSpPr>
            <a:spLocks noGrp="1"/>
          </p:cNvSpPr>
          <p:nvPr>
            <p:ph sz="quarter" idx="12"/>
          </p:nvPr>
        </p:nvSpPr>
        <p:spPr/>
        <p:txBody>
          <a:bodyPr/>
          <a:lstStyle/>
          <a:p>
            <a:endParaRPr lang="en-US" sz="1800" dirty="0" smtClean="0"/>
          </a:p>
          <a:p>
            <a:r>
              <a:rPr lang="en-US" sz="1800" dirty="0" smtClean="0"/>
              <a:t>When Status and System is changed and clicked on confirm button, Status and System should be updated for that recall number and stored in DB. Recall Statistics should be displayed with count value.</a:t>
            </a:r>
          </a:p>
          <a:p>
            <a:r>
              <a:rPr lang="en-US" sz="1800" dirty="0" smtClean="0"/>
              <a:t>When Life cycle window is opened after Status and </a:t>
            </a:r>
            <a:r>
              <a:rPr lang="en-US" sz="1800" dirty="0"/>
              <a:t>System change , Information should get updated in respective recall number. Expand </a:t>
            </a:r>
            <a:r>
              <a:rPr lang="en-US" sz="1800" dirty="0" err="1"/>
              <a:t>accoridian</a:t>
            </a:r>
            <a:r>
              <a:rPr lang="en-US" sz="1800" dirty="0"/>
              <a:t> to view the state, modified date and </a:t>
            </a:r>
            <a:r>
              <a:rPr lang="en-US" sz="1800" dirty="0" err="1" smtClean="0"/>
              <a:t>user.Entry</a:t>
            </a:r>
            <a:r>
              <a:rPr lang="en-US" sz="1800" dirty="0" smtClean="0"/>
              <a:t> </a:t>
            </a:r>
            <a:r>
              <a:rPr lang="en-US" sz="1800" dirty="0"/>
              <a:t>should get created in chronology arranged based on date (Ascending order</a:t>
            </a:r>
            <a:r>
              <a:rPr lang="en-US" sz="1800" dirty="0" smtClean="0"/>
              <a:t>)“.</a:t>
            </a:r>
          </a:p>
          <a:p>
            <a:r>
              <a:rPr lang="en-US" sz="1800" dirty="0"/>
              <a:t>Print preview must reflect the updated data of recall </a:t>
            </a:r>
            <a:r>
              <a:rPr lang="en-US" sz="1800" dirty="0" smtClean="0"/>
              <a:t>number. Part </a:t>
            </a:r>
            <a:r>
              <a:rPr lang="en-US" sz="1800" dirty="0"/>
              <a:t>Overview and "Recall Information " to be displayed with same data . Data should match</a:t>
            </a:r>
            <a:r>
              <a:rPr lang="en-US" sz="1800" dirty="0" smtClean="0"/>
              <a:t>.</a:t>
            </a:r>
          </a:p>
          <a:p>
            <a:endParaRPr lang="en-US" sz="1800" dirty="0"/>
          </a:p>
        </p:txBody>
      </p:sp>
      <p:sp>
        <p:nvSpPr>
          <p:cNvPr id="5" name="Footer Placeholder 4"/>
          <p:cNvSpPr>
            <a:spLocks noGrp="1"/>
          </p:cNvSpPr>
          <p:nvPr>
            <p:ph type="ftr" sz="quarter" idx="3"/>
          </p:nvPr>
        </p:nvSpPr>
        <p:spPr/>
        <p:txBody>
          <a:bodyPr/>
          <a:lstStyle/>
          <a:p>
            <a:r>
              <a:rPr lang="en-GB" smtClean="0"/>
              <a:t>DVP&amp;R System Guide/ ITC/PR /</a:t>
            </a:r>
            <a:fld id="{A9B1A91E-E328-4715-A082-08461B98BB62}" type="datetime4">
              <a:rPr lang="en-GB" smtClean="0"/>
              <a:pPr/>
              <a:t>02 November 2020</a:t>
            </a:fld>
            <a:r>
              <a:rPr lang="en-GB" smtClean="0"/>
              <a:t>/</a:t>
            </a:r>
            <a:endParaRPr lang="en-GB" dirty="0" smtClean="0"/>
          </a:p>
        </p:txBody>
      </p:sp>
    </p:spTree>
    <p:extLst>
      <p:ext uri="{BB962C8B-B14F-4D97-AF65-F5344CB8AC3E}">
        <p14:creationId xmlns:p14="http://schemas.microsoft.com/office/powerpoint/2010/main" val="8221378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88975" y="1771548"/>
            <a:ext cx="7772400" cy="3993352"/>
          </a:xfrm>
          <a:prstGeom prst="rect">
            <a:avLst/>
          </a:prstGeom>
        </p:spPr>
      </p:pic>
      <p:sp>
        <p:nvSpPr>
          <p:cNvPr id="2" name="Title 1"/>
          <p:cNvSpPr>
            <a:spLocks noGrp="1"/>
          </p:cNvSpPr>
          <p:nvPr>
            <p:ph type="title"/>
          </p:nvPr>
        </p:nvSpPr>
        <p:spPr/>
        <p:txBody>
          <a:bodyPr/>
          <a:lstStyle/>
          <a:p>
            <a:r>
              <a:rPr lang="en-US" dirty="0" smtClean="0"/>
              <a:t>Initiation</a:t>
            </a: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5</a:t>
            </a:fld>
            <a:endParaRPr lang="en-GB" dirty="0"/>
          </a:p>
        </p:txBody>
      </p:sp>
      <p:sp>
        <p:nvSpPr>
          <p:cNvPr id="5" name="Content Placeholder 4"/>
          <p:cNvSpPr>
            <a:spLocks noGrp="1"/>
          </p:cNvSpPr>
          <p:nvPr>
            <p:ph sz="quarter" idx="12"/>
          </p:nvPr>
        </p:nvSpPr>
        <p:spPr/>
        <p:txBody>
          <a:bodyPr/>
          <a:lstStyle/>
          <a:p>
            <a:pPr>
              <a:lnSpc>
                <a:spcPct val="150000"/>
              </a:lnSpc>
            </a:pPr>
            <a:r>
              <a:rPr lang="en-US" dirty="0"/>
              <a:t>Navigate </a:t>
            </a:r>
            <a:r>
              <a:rPr lang="en-US" dirty="0" smtClean="0"/>
              <a:t>to    </a:t>
            </a:r>
            <a:r>
              <a:rPr lang="en-US" dirty="0">
                <a:hlinkClick r:id="rId3"/>
              </a:rPr>
              <a:t>http://produktionssysteme-prodweb.app.corpintra.net</a:t>
            </a:r>
            <a:r>
              <a:rPr lang="en-US" dirty="0" smtClean="0">
                <a:hlinkClick r:id="rId3"/>
              </a:rPr>
              <a:t>/</a:t>
            </a:r>
            <a:r>
              <a:rPr lang="en-US" dirty="0" smtClean="0"/>
              <a:t>.</a:t>
            </a:r>
            <a:endParaRPr lang="en-US" dirty="0"/>
          </a:p>
          <a:p>
            <a:pPr>
              <a:lnSpc>
                <a:spcPct val="150000"/>
              </a:lnSpc>
            </a:pPr>
            <a:endParaRPr lang="en-US" dirty="0"/>
          </a:p>
        </p:txBody>
      </p:sp>
      <p:sp>
        <p:nvSpPr>
          <p:cNvPr id="6" name="Footer Placeholder 2"/>
          <p:cNvSpPr>
            <a:spLocks noGrp="1"/>
          </p:cNvSpPr>
          <p:nvPr>
            <p:ph type="ftr" sz="quarter" idx="3"/>
          </p:nvPr>
        </p:nvSpPr>
        <p:spPr>
          <a:xfrm>
            <a:off x="2879999" y="6566400"/>
            <a:ext cx="8125200" cy="216000"/>
          </a:xfrm>
        </p:spPr>
        <p:txBody>
          <a:bodyPr/>
          <a:lstStyle/>
          <a:p>
            <a:r>
              <a:rPr lang="en-GB" dirty="0"/>
              <a:t>PN System Guide </a:t>
            </a:r>
            <a:fld id="{A9B1A91E-E328-4715-A082-08461B98BB62}" type="datetime4">
              <a:rPr lang="en-GB"/>
              <a:pPr/>
              <a:t>02 November 2020</a:t>
            </a:fld>
            <a:endParaRPr lang="en-GB" dirty="0" smtClean="0"/>
          </a:p>
        </p:txBody>
      </p:sp>
      <p:sp>
        <p:nvSpPr>
          <p:cNvPr id="7" name="Rounded Rectangular Callout 6"/>
          <p:cNvSpPr/>
          <p:nvPr/>
        </p:nvSpPr>
        <p:spPr>
          <a:xfrm>
            <a:off x="1146175" y="4955077"/>
            <a:ext cx="2209800" cy="379717"/>
          </a:xfrm>
          <a:prstGeom prst="wedgeRoundRectCallout">
            <a:avLst>
              <a:gd name="adj1" fmla="val 1419"/>
              <a:gd name="adj2" fmla="val -17306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Click on DEV1 SM</a:t>
            </a:r>
            <a:endParaRPr lang="en-US" sz="1200" dirty="0"/>
          </a:p>
        </p:txBody>
      </p:sp>
      <p:sp>
        <p:nvSpPr>
          <p:cNvPr id="9" name="TextBox 8"/>
          <p:cNvSpPr txBox="1"/>
          <p:nvPr/>
        </p:nvSpPr>
        <p:spPr>
          <a:xfrm>
            <a:off x="8766175" y="2134394"/>
            <a:ext cx="2667001" cy="646331"/>
          </a:xfrm>
          <a:prstGeom prst="rect">
            <a:avLst/>
          </a:prstGeom>
          <a:noFill/>
        </p:spPr>
        <p:txBody>
          <a:bodyPr wrap="square" rtlCol="0">
            <a:spAutoFit/>
          </a:bodyPr>
          <a:lstStyle/>
          <a:p>
            <a:r>
              <a:rPr lang="en-US" sz="1800" dirty="0" smtClean="0"/>
              <a:t>Click on Dev1 SM and Enter your credentials</a:t>
            </a:r>
            <a:endParaRPr lang="en-US" sz="1800" dirty="0"/>
          </a:p>
        </p:txBody>
      </p:sp>
    </p:spTree>
    <p:extLst>
      <p:ext uri="{BB962C8B-B14F-4D97-AF65-F5344CB8AC3E}">
        <p14:creationId xmlns:p14="http://schemas.microsoft.com/office/powerpoint/2010/main" val="1289342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841376" y="1296194"/>
            <a:ext cx="7010399" cy="5174243"/>
          </a:xfrm>
          <a:prstGeom prst="rect">
            <a:avLst/>
          </a:prstGeom>
        </p:spPr>
      </p:pic>
      <p:sp>
        <p:nvSpPr>
          <p:cNvPr id="2" name="Title 1"/>
          <p:cNvSpPr>
            <a:spLocks noGrp="1"/>
          </p:cNvSpPr>
          <p:nvPr>
            <p:ph type="title"/>
          </p:nvPr>
        </p:nvSpPr>
        <p:spPr/>
        <p:txBody>
          <a:bodyPr/>
          <a:lstStyle/>
          <a:p>
            <a:r>
              <a:rPr lang="en-US" dirty="0" smtClean="0"/>
              <a:t>Initiation</a:t>
            </a: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6</a:t>
            </a:fld>
            <a:endParaRPr lang="en-GB" dirty="0"/>
          </a:p>
        </p:txBody>
      </p:sp>
      <p:sp>
        <p:nvSpPr>
          <p:cNvPr id="5" name="Content Placeholder 4"/>
          <p:cNvSpPr>
            <a:spLocks noGrp="1"/>
          </p:cNvSpPr>
          <p:nvPr>
            <p:ph sz="quarter" idx="12"/>
          </p:nvPr>
        </p:nvSpPr>
        <p:spPr>
          <a:xfrm>
            <a:off x="629999" y="1066011"/>
            <a:ext cx="10936525" cy="5423329"/>
          </a:xfrm>
        </p:spPr>
        <p:txBody>
          <a:bodyPr/>
          <a:lstStyle/>
          <a:p>
            <a:pPr marL="0" indent="0">
              <a:lnSpc>
                <a:spcPct val="150000"/>
              </a:lnSpc>
              <a:buNone/>
            </a:pPr>
            <a:endParaRPr lang="en-US" dirty="0"/>
          </a:p>
          <a:p>
            <a:pPr>
              <a:lnSpc>
                <a:spcPct val="150000"/>
              </a:lnSpc>
            </a:pPr>
            <a:endParaRPr lang="en-US" dirty="0"/>
          </a:p>
        </p:txBody>
      </p:sp>
      <p:sp>
        <p:nvSpPr>
          <p:cNvPr id="6" name="Footer Placeholder 2"/>
          <p:cNvSpPr>
            <a:spLocks noGrp="1"/>
          </p:cNvSpPr>
          <p:nvPr>
            <p:ph type="ftr" sz="quarter" idx="3"/>
          </p:nvPr>
        </p:nvSpPr>
        <p:spPr>
          <a:xfrm>
            <a:off x="2879999" y="6566400"/>
            <a:ext cx="8125200" cy="216000"/>
          </a:xfrm>
        </p:spPr>
        <p:txBody>
          <a:bodyPr/>
          <a:lstStyle/>
          <a:p>
            <a:r>
              <a:rPr lang="en-GB" dirty="0"/>
              <a:t>PN System Guide </a:t>
            </a:r>
            <a:fld id="{A9B1A91E-E328-4715-A082-08461B98BB62}" type="datetime4">
              <a:rPr lang="en-GB"/>
              <a:pPr/>
              <a:t>02 November 2020</a:t>
            </a:fld>
            <a:endParaRPr lang="en-GB" dirty="0" smtClean="0"/>
          </a:p>
        </p:txBody>
      </p:sp>
      <p:sp>
        <p:nvSpPr>
          <p:cNvPr id="7" name="Rounded Rectangular Callout 6"/>
          <p:cNvSpPr/>
          <p:nvPr/>
        </p:nvSpPr>
        <p:spPr>
          <a:xfrm>
            <a:off x="1527175" y="5487194"/>
            <a:ext cx="2819400" cy="609600"/>
          </a:xfrm>
          <a:prstGeom prst="wedgeRoundRectCallout">
            <a:avLst>
              <a:gd name="adj1" fmla="val -832"/>
              <a:gd name="adj2" fmla="val -22186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Enter the Login credentials </a:t>
            </a:r>
            <a:endParaRPr lang="en-US" sz="1200" dirty="0"/>
          </a:p>
        </p:txBody>
      </p:sp>
      <p:sp>
        <p:nvSpPr>
          <p:cNvPr id="9" name="TextBox 8"/>
          <p:cNvSpPr txBox="1"/>
          <p:nvPr/>
        </p:nvSpPr>
        <p:spPr>
          <a:xfrm>
            <a:off x="8232775" y="1748929"/>
            <a:ext cx="2667001" cy="923330"/>
          </a:xfrm>
          <a:prstGeom prst="rect">
            <a:avLst/>
          </a:prstGeom>
          <a:noFill/>
        </p:spPr>
        <p:txBody>
          <a:bodyPr wrap="square" rtlCol="0">
            <a:spAutoFit/>
          </a:bodyPr>
          <a:lstStyle/>
          <a:p>
            <a:r>
              <a:rPr lang="en-US" sz="1800" dirty="0" smtClean="0"/>
              <a:t>Enter valid user name and password and Click on Log on button </a:t>
            </a:r>
            <a:endParaRPr lang="en-US" sz="1800" dirty="0"/>
          </a:p>
        </p:txBody>
      </p:sp>
      <p:sp>
        <p:nvSpPr>
          <p:cNvPr id="10" name="Rounded Rectangular Callout 9"/>
          <p:cNvSpPr/>
          <p:nvPr/>
        </p:nvSpPr>
        <p:spPr>
          <a:xfrm>
            <a:off x="5032374" y="5565489"/>
            <a:ext cx="2819400" cy="609600"/>
          </a:xfrm>
          <a:prstGeom prst="wedgeRoundRectCallout">
            <a:avLst>
              <a:gd name="adj1" fmla="val -61064"/>
              <a:gd name="adj2" fmla="val -182067"/>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Click on Log on </a:t>
            </a:r>
            <a:endParaRPr lang="en-US" sz="1200" dirty="0"/>
          </a:p>
        </p:txBody>
      </p:sp>
      <p:sp>
        <p:nvSpPr>
          <p:cNvPr id="13" name="TextBox 12"/>
          <p:cNvSpPr txBox="1"/>
          <p:nvPr/>
        </p:nvSpPr>
        <p:spPr>
          <a:xfrm>
            <a:off x="8121533" y="3505994"/>
            <a:ext cx="2667001" cy="369332"/>
          </a:xfrm>
          <a:prstGeom prst="rect">
            <a:avLst/>
          </a:prstGeom>
          <a:noFill/>
        </p:spPr>
        <p:txBody>
          <a:bodyPr wrap="square" rtlCol="0">
            <a:spAutoFit/>
          </a:bodyPr>
          <a:lstStyle/>
          <a:p>
            <a:endParaRPr lang="en-US" sz="1800" dirty="0"/>
          </a:p>
        </p:txBody>
      </p:sp>
    </p:spTree>
    <p:extLst>
      <p:ext uri="{BB962C8B-B14F-4D97-AF65-F5344CB8AC3E}">
        <p14:creationId xmlns:p14="http://schemas.microsoft.com/office/powerpoint/2010/main" val="26374783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269742" y="833476"/>
            <a:ext cx="8763000" cy="5181600"/>
          </a:xfrm>
          <a:prstGeom prst="rect">
            <a:avLst/>
          </a:prstGeom>
        </p:spPr>
      </p:pic>
      <p:sp>
        <p:nvSpPr>
          <p:cNvPr id="2" name="Title 1"/>
          <p:cNvSpPr>
            <a:spLocks noGrp="1"/>
          </p:cNvSpPr>
          <p:nvPr>
            <p:ph type="title"/>
          </p:nvPr>
        </p:nvSpPr>
        <p:spPr>
          <a:xfrm>
            <a:off x="269743" y="286048"/>
            <a:ext cx="11297056" cy="684000"/>
          </a:xfrm>
        </p:spPr>
        <p:txBody>
          <a:bodyPr/>
          <a:lstStyle/>
          <a:p>
            <a:r>
              <a:rPr lang="en-US" dirty="0" smtClean="0"/>
              <a:t>Home Page-Prod web tree </a:t>
            </a: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7</a:t>
            </a:fld>
            <a:endParaRPr lang="en-GB" dirty="0"/>
          </a:p>
        </p:txBody>
      </p:sp>
      <p:sp>
        <p:nvSpPr>
          <p:cNvPr id="6" name="Footer Placeholder 2"/>
          <p:cNvSpPr>
            <a:spLocks noGrp="1"/>
          </p:cNvSpPr>
          <p:nvPr>
            <p:ph type="ftr" sz="quarter" idx="3"/>
          </p:nvPr>
        </p:nvSpPr>
        <p:spPr>
          <a:xfrm>
            <a:off x="2879999" y="6566400"/>
            <a:ext cx="8125200" cy="216000"/>
          </a:xfrm>
        </p:spPr>
        <p:txBody>
          <a:bodyPr/>
          <a:lstStyle/>
          <a:p>
            <a:r>
              <a:rPr lang="en-GB" dirty="0"/>
              <a:t>PN System Guide </a:t>
            </a:r>
            <a:fld id="{A9B1A91E-E328-4715-A082-08461B98BB62}" type="datetime4">
              <a:rPr lang="en-GB"/>
              <a:pPr/>
              <a:t>02 November 2020</a:t>
            </a:fld>
            <a:endParaRPr lang="en-GB" dirty="0" smtClean="0"/>
          </a:p>
        </p:txBody>
      </p:sp>
      <p:sp>
        <p:nvSpPr>
          <p:cNvPr id="9" name="TextBox 8"/>
          <p:cNvSpPr txBox="1"/>
          <p:nvPr/>
        </p:nvSpPr>
        <p:spPr>
          <a:xfrm>
            <a:off x="9112524" y="3986423"/>
            <a:ext cx="2507927" cy="1477328"/>
          </a:xfrm>
          <a:prstGeom prst="rect">
            <a:avLst/>
          </a:prstGeom>
          <a:noFill/>
        </p:spPr>
        <p:txBody>
          <a:bodyPr wrap="square" rtlCol="0">
            <a:spAutoFit/>
          </a:bodyPr>
          <a:lstStyle/>
          <a:p>
            <a:r>
              <a:rPr lang="en-US" sz="1800" dirty="0" smtClean="0"/>
              <a:t>To select particular node navigate from Machines-&gt;Plant 10 </a:t>
            </a:r>
            <a:r>
              <a:rPr lang="en-US" sz="1800" dirty="0" smtClean="0">
                <a:sym typeface="Wingdings" panose="05000000000000000000" pitchFamily="2" charset="2"/>
              </a:rPr>
              <a:t>Production Engines[PT/M]  PT/MVM</a:t>
            </a:r>
            <a:endParaRPr lang="en-US" sz="1800" dirty="0"/>
          </a:p>
        </p:txBody>
      </p:sp>
      <p:sp>
        <p:nvSpPr>
          <p:cNvPr id="13" name="TextBox 12"/>
          <p:cNvSpPr txBox="1"/>
          <p:nvPr/>
        </p:nvSpPr>
        <p:spPr>
          <a:xfrm>
            <a:off x="9147175" y="2826897"/>
            <a:ext cx="2384534" cy="369332"/>
          </a:xfrm>
          <a:prstGeom prst="rect">
            <a:avLst/>
          </a:prstGeom>
          <a:noFill/>
        </p:spPr>
        <p:txBody>
          <a:bodyPr wrap="square" rtlCol="0">
            <a:spAutoFit/>
          </a:bodyPr>
          <a:lstStyle/>
          <a:p>
            <a:endParaRPr lang="en-US" sz="1800" dirty="0"/>
          </a:p>
        </p:txBody>
      </p:sp>
      <p:sp>
        <p:nvSpPr>
          <p:cNvPr id="15" name="Rounded Rectangular Callout 14"/>
          <p:cNvSpPr/>
          <p:nvPr/>
        </p:nvSpPr>
        <p:spPr>
          <a:xfrm>
            <a:off x="2670175" y="5639594"/>
            <a:ext cx="2362200" cy="609600"/>
          </a:xfrm>
          <a:prstGeom prst="wedgeRoundRectCallout">
            <a:avLst>
              <a:gd name="adj1" fmla="val -113082"/>
              <a:gd name="adj2" fmla="val -15451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All Engine Component Manufacturing information is present in node PT/MF2_UT </a:t>
            </a:r>
            <a:endParaRPr lang="en-US" sz="1200" dirty="0"/>
          </a:p>
        </p:txBody>
      </p:sp>
      <p:sp>
        <p:nvSpPr>
          <p:cNvPr id="19" name="TextBox 18"/>
          <p:cNvSpPr txBox="1"/>
          <p:nvPr/>
        </p:nvSpPr>
        <p:spPr>
          <a:xfrm>
            <a:off x="9058596" y="2596064"/>
            <a:ext cx="2507927" cy="1200329"/>
          </a:xfrm>
          <a:prstGeom prst="rect">
            <a:avLst/>
          </a:prstGeom>
          <a:noFill/>
        </p:spPr>
        <p:txBody>
          <a:bodyPr wrap="square" rtlCol="0">
            <a:spAutoFit/>
          </a:bodyPr>
          <a:lstStyle/>
          <a:p>
            <a:r>
              <a:rPr lang="en-US" sz="1800" dirty="0" smtClean="0"/>
              <a:t>PLA user can select respective Plants and Cost center and access the PLA application</a:t>
            </a:r>
            <a:endParaRPr lang="en-US" sz="1800" dirty="0"/>
          </a:p>
        </p:txBody>
      </p:sp>
      <p:sp>
        <p:nvSpPr>
          <p:cNvPr id="20" name="TextBox 19"/>
          <p:cNvSpPr txBox="1"/>
          <p:nvPr/>
        </p:nvSpPr>
        <p:spPr>
          <a:xfrm>
            <a:off x="9016610" y="1728136"/>
            <a:ext cx="2571749" cy="923330"/>
          </a:xfrm>
          <a:prstGeom prst="rect">
            <a:avLst/>
          </a:prstGeom>
          <a:noFill/>
        </p:spPr>
        <p:txBody>
          <a:bodyPr wrap="square" rtlCol="0">
            <a:spAutoFit/>
          </a:bodyPr>
          <a:lstStyle/>
          <a:p>
            <a:r>
              <a:rPr lang="en-US" sz="1800" dirty="0" smtClean="0"/>
              <a:t>On Click of login button </a:t>
            </a:r>
            <a:r>
              <a:rPr lang="en-US" sz="1800" dirty="0" err="1" smtClean="0"/>
              <a:t>Prodweb</a:t>
            </a:r>
            <a:r>
              <a:rPr lang="en-US" sz="1800" dirty="0" smtClean="0"/>
              <a:t> page is displayed.</a:t>
            </a:r>
            <a:endParaRPr lang="en-US" sz="1800" dirty="0"/>
          </a:p>
        </p:txBody>
      </p:sp>
      <p:sp>
        <p:nvSpPr>
          <p:cNvPr id="23" name="Rounded Rectangular Callout 22"/>
          <p:cNvSpPr/>
          <p:nvPr/>
        </p:nvSpPr>
        <p:spPr>
          <a:xfrm>
            <a:off x="2365375" y="4571797"/>
            <a:ext cx="2362200" cy="609600"/>
          </a:xfrm>
          <a:prstGeom prst="wedgeRoundRectCallout">
            <a:avLst>
              <a:gd name="adj1" fmla="val -109922"/>
              <a:gd name="adj2" fmla="val -61149"/>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PT/M Consists of Production Engine information </a:t>
            </a:r>
            <a:endParaRPr lang="en-US" sz="1200" dirty="0"/>
          </a:p>
        </p:txBody>
      </p:sp>
      <p:sp>
        <p:nvSpPr>
          <p:cNvPr id="24" name="Rounded Rectangular Callout 23"/>
          <p:cNvSpPr/>
          <p:nvPr/>
        </p:nvSpPr>
        <p:spPr>
          <a:xfrm>
            <a:off x="2379436" y="3199200"/>
            <a:ext cx="2362200" cy="609600"/>
          </a:xfrm>
          <a:prstGeom prst="wedgeRoundRectCallout">
            <a:avLst>
              <a:gd name="adj1" fmla="val -109922"/>
              <a:gd name="adj2" fmla="val -61149"/>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Plant 10 points to Plant </a:t>
            </a:r>
            <a:r>
              <a:rPr lang="en-US" sz="1200" dirty="0" err="1"/>
              <a:t>Untertürkheim</a:t>
            </a:r>
            <a:endParaRPr lang="en-US" sz="1200" dirty="0"/>
          </a:p>
        </p:txBody>
      </p:sp>
    </p:spTree>
    <p:extLst>
      <p:ext uri="{BB962C8B-B14F-4D97-AF65-F5344CB8AC3E}">
        <p14:creationId xmlns:p14="http://schemas.microsoft.com/office/powerpoint/2010/main" val="104336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a:t>Content</a:t>
            </a:r>
            <a:endParaRPr lang="de-DE" dirty="0"/>
          </a:p>
        </p:txBody>
      </p:sp>
      <p:sp>
        <p:nvSpPr>
          <p:cNvPr id="7" name="Foliennummernplatzhalter 6"/>
          <p:cNvSpPr>
            <a:spLocks noGrp="1"/>
          </p:cNvSpPr>
          <p:nvPr>
            <p:ph type="sldNum" sz="quarter" idx="11"/>
          </p:nvPr>
        </p:nvSpPr>
        <p:spPr/>
        <p:txBody>
          <a:bodyPr/>
          <a:lstStyle/>
          <a:p>
            <a:r>
              <a:rPr lang="en-GB" dirty="0" smtClean="0"/>
              <a:t>Page </a:t>
            </a:r>
            <a:fld id="{52531704-8F80-415D-BD2B-6B9991AE822F}" type="slidenum">
              <a:rPr lang="en-GB" smtClean="0"/>
              <a:pPr/>
              <a:t>8</a:t>
            </a:fld>
            <a:endParaRPr lang="en-GB" dirty="0"/>
          </a:p>
        </p:txBody>
      </p:sp>
      <p:sp>
        <p:nvSpPr>
          <p:cNvPr id="8" name="Footer Placeholder 2"/>
          <p:cNvSpPr>
            <a:spLocks noGrp="1"/>
          </p:cNvSpPr>
          <p:nvPr>
            <p:ph type="ftr" sz="quarter" idx="3"/>
          </p:nvPr>
        </p:nvSpPr>
        <p:spPr>
          <a:xfrm>
            <a:off x="2879999" y="6566400"/>
            <a:ext cx="8125200" cy="216000"/>
          </a:xfrm>
        </p:spPr>
        <p:txBody>
          <a:bodyPr/>
          <a:lstStyle/>
          <a:p>
            <a:r>
              <a:rPr lang="en-GB" dirty="0"/>
              <a:t>PN System Guide </a:t>
            </a:r>
            <a:fld id="{A9B1A91E-E328-4715-A082-08461B98BB62}" type="datetime4">
              <a:rPr lang="en-GB"/>
              <a:pPr/>
              <a:t>02 November 2020</a:t>
            </a:fld>
            <a:endParaRPr lang="en-GB" dirty="0" smtClean="0"/>
          </a:p>
        </p:txBody>
      </p:sp>
      <p:graphicFrame>
        <p:nvGraphicFramePr>
          <p:cNvPr id="2" name="Diagram 1"/>
          <p:cNvGraphicFramePr/>
          <p:nvPr>
            <p:extLst>
              <p:ext uri="{D42A27DB-BD31-4B8C-83A1-F6EECF244321}">
                <p14:modId xmlns:p14="http://schemas.microsoft.com/office/powerpoint/2010/main" val="3015910975"/>
              </p:ext>
            </p:extLst>
          </p:nvPr>
        </p:nvGraphicFramePr>
        <p:xfrm>
          <a:off x="629999" y="1219994"/>
          <a:ext cx="7069376" cy="4920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327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Tutorial Navigation</a:t>
            </a: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9</a:t>
            </a:fld>
            <a:endParaRPr lang="en-GB" dirty="0"/>
          </a:p>
        </p:txBody>
      </p:sp>
      <p:sp>
        <p:nvSpPr>
          <p:cNvPr id="18" name="Footer Placeholder 2"/>
          <p:cNvSpPr>
            <a:spLocks noGrp="1"/>
          </p:cNvSpPr>
          <p:nvPr>
            <p:ph type="ftr" sz="quarter" idx="3"/>
          </p:nvPr>
        </p:nvSpPr>
        <p:spPr>
          <a:xfrm>
            <a:off x="2879999" y="6566400"/>
            <a:ext cx="8125200" cy="216000"/>
          </a:xfrm>
        </p:spPr>
        <p:txBody>
          <a:bodyPr/>
          <a:lstStyle/>
          <a:p>
            <a:r>
              <a:rPr lang="en-GB" dirty="0"/>
              <a:t>PN System Guide </a:t>
            </a:r>
            <a:fld id="{A9B1A91E-E328-4715-A082-08461B98BB62}" type="datetime4">
              <a:rPr lang="en-GB"/>
              <a:pPr/>
              <a:t>02 November 2020</a:t>
            </a:fld>
            <a:endParaRPr lang="en-GB" dirty="0" smtClean="0"/>
          </a:p>
        </p:txBody>
      </p:sp>
      <p:pic>
        <p:nvPicPr>
          <p:cNvPr id="3" name="Picture 2"/>
          <p:cNvPicPr>
            <a:picLocks noChangeAspect="1"/>
          </p:cNvPicPr>
          <p:nvPr/>
        </p:nvPicPr>
        <p:blipFill>
          <a:blip r:embed="rId2"/>
          <a:stretch>
            <a:fillRect/>
          </a:stretch>
        </p:blipFill>
        <p:spPr>
          <a:xfrm>
            <a:off x="694199" y="1118150"/>
            <a:ext cx="7538576" cy="5054843"/>
          </a:xfrm>
          <a:prstGeom prst="rect">
            <a:avLst/>
          </a:prstGeom>
        </p:spPr>
      </p:pic>
      <p:sp>
        <p:nvSpPr>
          <p:cNvPr id="10" name="Rounded Rectangular Callout 9"/>
          <p:cNvSpPr/>
          <p:nvPr/>
        </p:nvSpPr>
        <p:spPr>
          <a:xfrm>
            <a:off x="4194175" y="1829594"/>
            <a:ext cx="2362200" cy="1489796"/>
          </a:xfrm>
          <a:prstGeom prst="wedgeRoundRectCallout">
            <a:avLst>
              <a:gd name="adj1" fmla="val -109922"/>
              <a:gd name="adj2" fmla="val -61149"/>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Life Cycle Menu bar Consists of 5 modules. Search, Recall, Single Recall, Injector data check and archive</a:t>
            </a:r>
            <a:endParaRPr lang="en-US" sz="1200" dirty="0"/>
          </a:p>
        </p:txBody>
      </p:sp>
      <p:sp>
        <p:nvSpPr>
          <p:cNvPr id="12" name="TextBox 11"/>
          <p:cNvSpPr txBox="1"/>
          <p:nvPr/>
        </p:nvSpPr>
        <p:spPr>
          <a:xfrm>
            <a:off x="8385175" y="1565064"/>
            <a:ext cx="2507927" cy="1754326"/>
          </a:xfrm>
          <a:prstGeom prst="rect">
            <a:avLst/>
          </a:prstGeom>
          <a:noFill/>
        </p:spPr>
        <p:txBody>
          <a:bodyPr wrap="square" rtlCol="0">
            <a:spAutoFit/>
          </a:bodyPr>
          <a:lstStyle/>
          <a:p>
            <a:r>
              <a:rPr lang="en-US" sz="1800" dirty="0" smtClean="0"/>
              <a:t>PLA-User can access any module based on the rights assigned to each user. On Click of Recall </a:t>
            </a:r>
            <a:r>
              <a:rPr lang="en-US" sz="1800" dirty="0" err="1" smtClean="0"/>
              <a:t>module,Recall</a:t>
            </a:r>
            <a:r>
              <a:rPr lang="en-US" sz="1800" dirty="0" smtClean="0"/>
              <a:t> page will be displayed</a:t>
            </a:r>
            <a:endParaRPr lang="en-US" sz="1800" dirty="0"/>
          </a:p>
        </p:txBody>
      </p:sp>
      <p:sp>
        <p:nvSpPr>
          <p:cNvPr id="13" name="TextBox 12"/>
          <p:cNvSpPr txBox="1"/>
          <p:nvPr/>
        </p:nvSpPr>
        <p:spPr>
          <a:xfrm>
            <a:off x="8385174" y="3747096"/>
            <a:ext cx="2507927" cy="1754326"/>
          </a:xfrm>
          <a:prstGeom prst="rect">
            <a:avLst/>
          </a:prstGeom>
          <a:noFill/>
        </p:spPr>
        <p:txBody>
          <a:bodyPr wrap="square" rtlCol="0">
            <a:spAutoFit/>
          </a:bodyPr>
          <a:lstStyle/>
          <a:p>
            <a:r>
              <a:rPr lang="en-US" sz="1800" dirty="0" smtClean="0"/>
              <a:t>MBRDI is only responsible for Search, Recall, Single recall and Injector Data check. Archive is not in the scope of MBRDI.</a:t>
            </a:r>
            <a:endParaRPr lang="en-US" sz="1800" dirty="0"/>
          </a:p>
        </p:txBody>
      </p:sp>
    </p:spTree>
    <p:extLst>
      <p:ext uri="{BB962C8B-B14F-4D97-AF65-F5344CB8AC3E}">
        <p14:creationId xmlns:p14="http://schemas.microsoft.com/office/powerpoint/2010/main" val="3930294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AIMLER PowerPoint Master">
  <a:themeElements>
    <a:clrScheme name="DAIMLER PPT">
      <a:dk1>
        <a:sysClr val="windowText" lastClr="000000"/>
      </a:dk1>
      <a:lt1>
        <a:sysClr val="window" lastClr="FFFFFF"/>
      </a:lt1>
      <a:dk2>
        <a:srgbClr val="E6E6E6"/>
      </a:dk2>
      <a:lt2>
        <a:srgbClr val="71180C"/>
      </a:lt2>
      <a:accent1>
        <a:srgbClr val="004355"/>
      </a:accent1>
      <a:accent2>
        <a:srgbClr val="00677F"/>
      </a:accent2>
      <a:accent3>
        <a:srgbClr val="007A93"/>
      </a:accent3>
      <a:accent4>
        <a:srgbClr val="A6CAD8"/>
      </a:accent4>
      <a:accent5>
        <a:srgbClr val="444444"/>
      </a:accent5>
      <a:accent6>
        <a:srgbClr val="9E9E9E"/>
      </a:accent6>
      <a:hlink>
        <a:srgbClr val="000000"/>
      </a:hlink>
      <a:folHlink>
        <a:srgbClr val="000000"/>
      </a:folHlink>
    </a:clrScheme>
    <a:fontScheme name="DAIMLER alte Schriften">
      <a:majorFont>
        <a:latin typeface="CorpoS"/>
        <a:ea typeface=""/>
        <a:cs typeface=""/>
      </a:majorFont>
      <a:minorFont>
        <a:latin typeface="CorpoS"/>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solidFill>
          <a:schemeClr val="bg1"/>
        </a:solidFill>
        <a:ln w="317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a:lstStyle/>
    </a:lnDef>
    <a:txDef>
      <a:spPr bwMode="auto">
        <a:noFill/>
        <a:ln w="9525">
          <a:noFill/>
          <a:miter lim="800000"/>
          <a:headEnd/>
          <a:tailEnd/>
        </a:ln>
      </a:spPr>
      <a:bodyPr lIns="0" tIns="0" rIns="0" bIns="0" anchor="t" anchorCtr="0"/>
      <a:lstStyle>
        <a:defPPr fontAlgn="base">
          <a:spcBef>
            <a:spcPct val="0"/>
          </a:spcBef>
          <a:spcAft>
            <a:spcPct val="0"/>
          </a:spcAft>
          <a:defRPr sz="1600" dirty="0">
            <a:cs typeface="Daimler CS"/>
          </a:defRPr>
        </a:defPPr>
      </a:lstStyle>
    </a:txDef>
  </a:objectDefaults>
  <a:extraClrSchemeLst/>
  <a:custClrLst>
    <a:custClr name="Light Grey 100%">
      <a:srgbClr val="E6E6E6"/>
    </a:custClr>
    <a:custClr name="Light Grey 1">
      <a:srgbClr val="C8C8C8"/>
    </a:custClr>
    <a:custClr name="Light Grey 2">
      <a:srgbClr val="9E9E9E"/>
    </a:custClr>
    <a:custClr name="Light Grey 3">
      <a:srgbClr val="707070"/>
    </a:custClr>
    <a:custClr name="Light Grey 4">
      <a:srgbClr val="444444"/>
    </a:custClr>
    <a:custClr>
      <a:srgbClr val="FFFFFF"/>
    </a:custClr>
    <a:custClr>
      <a:srgbClr val="FFFFFF"/>
    </a:custClr>
    <a:custClr>
      <a:srgbClr val="FFFFFF"/>
    </a:custClr>
    <a:custClr>
      <a:srgbClr val="FFFFFF"/>
    </a:custClr>
    <a:custClr>
      <a:srgbClr val="FFFFFF"/>
    </a:custClr>
    <a:custClr name="Petrol 100%">
      <a:srgbClr val="00677F"/>
    </a:custClr>
    <a:custClr name="Petrol 1">
      <a:srgbClr val="A6CAD8"/>
    </a:custClr>
    <a:custClr name="Petrol 2">
      <a:srgbClr val="79AEBF"/>
    </a:custClr>
    <a:custClr name="Petrol 3">
      <a:srgbClr val="5097AB"/>
    </a:custClr>
    <a:custClr name="Petrol 4">
      <a:srgbClr val="007A93"/>
    </a:custClr>
    <a:custClr name="Petrol 5">
      <a:srgbClr val="00566A"/>
    </a:custClr>
    <a:custClr name="Petrol 6">
      <a:srgbClr val="004355"/>
    </a:custClr>
    <a:custClr>
      <a:srgbClr val="FFFFFF"/>
    </a:custClr>
    <a:custClr>
      <a:srgbClr val="FFFFFF"/>
    </a:custClr>
    <a:custClr>
      <a:srgbClr val="FFFFFF"/>
    </a:custClr>
    <a:custClr name="Deep Red 100%">
      <a:srgbClr val="71180C"/>
    </a:custClr>
    <a:custClr name="Deep Red 1">
      <a:srgbClr val="5A130A"/>
    </a:custClr>
    <a:custClr name="Deep Red 2">
      <a:srgbClr val="440E07"/>
    </a:custClr>
    <a:custClr>
      <a:srgbClr val="FFFFFF"/>
    </a:custClr>
    <a:custClr>
      <a:srgbClr val="FFFFFF"/>
    </a:custClr>
    <a:custClr>
      <a:srgbClr val="FFFFFF"/>
    </a:custClr>
    <a:custClr>
      <a:srgbClr val="FFFFFF"/>
    </a:custClr>
    <a:custClr>
      <a:srgbClr val="FFFFFF"/>
    </a:custClr>
    <a:custClr>
      <a:srgbClr val="FFFFFF"/>
    </a:custClr>
    <a:custClr>
      <a:srgbClr val="FFFFFF"/>
    </a:custClr>
  </a:custClrLst>
  <a:extLst>
    <a:ext uri="{05A4C25C-085E-4340-85A3-A5531E510DB2}">
      <thm15:themeFamily xmlns:thm15="http://schemas.microsoft.com/office/thememl/2012/main" name="DAIMLER_PPT_CorpoS_01.potx" id="{EC543FD7-5EC4-4BA6-8D46-55751DB26C9A}" vid="{AC52DE23-0984-469A-AEB4-5459A6B76E0F}"/>
    </a:ext>
  </a:extLst>
</a:theme>
</file>

<file path=ppt/theme/theme2.xml><?xml version="1.0" encoding="utf-8"?>
<a:theme xmlns:a="http://schemas.openxmlformats.org/drawingml/2006/main" name="Office Theme">
  <a:themeElements>
    <a:clrScheme name="DAIMLER PPT">
      <a:dk1>
        <a:sysClr val="windowText" lastClr="000000"/>
      </a:dk1>
      <a:lt1>
        <a:sysClr val="window" lastClr="FFFFFF"/>
      </a:lt1>
      <a:dk2>
        <a:srgbClr val="E6E6E6"/>
      </a:dk2>
      <a:lt2>
        <a:srgbClr val="71180C"/>
      </a:lt2>
      <a:accent1>
        <a:srgbClr val="004355"/>
      </a:accent1>
      <a:accent2>
        <a:srgbClr val="00677F"/>
      </a:accent2>
      <a:accent3>
        <a:srgbClr val="007A93"/>
      </a:accent3>
      <a:accent4>
        <a:srgbClr val="A6CAD8"/>
      </a:accent4>
      <a:accent5>
        <a:srgbClr val="444444"/>
      </a:accent5>
      <a:accent6>
        <a:srgbClr val="9E9E9E"/>
      </a:accent6>
      <a:hlink>
        <a:srgbClr val="000000"/>
      </a:hlink>
      <a:folHlink>
        <a:srgbClr val="000000"/>
      </a:folHlink>
    </a:clrScheme>
    <a:fontScheme name="DAIMLER PPT">
      <a:majorFont>
        <a:latin typeface="Daimler CS"/>
        <a:ea typeface=""/>
        <a:cs typeface=""/>
      </a:majorFont>
      <a:minorFont>
        <a:latin typeface="Daimler C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AIMLER PPT">
      <a:dk1>
        <a:sysClr val="windowText" lastClr="000000"/>
      </a:dk1>
      <a:lt1>
        <a:sysClr val="window" lastClr="FFFFFF"/>
      </a:lt1>
      <a:dk2>
        <a:srgbClr val="E6E6E6"/>
      </a:dk2>
      <a:lt2>
        <a:srgbClr val="71180C"/>
      </a:lt2>
      <a:accent1>
        <a:srgbClr val="004355"/>
      </a:accent1>
      <a:accent2>
        <a:srgbClr val="00677F"/>
      </a:accent2>
      <a:accent3>
        <a:srgbClr val="007A93"/>
      </a:accent3>
      <a:accent4>
        <a:srgbClr val="A6CAD8"/>
      </a:accent4>
      <a:accent5>
        <a:srgbClr val="444444"/>
      </a:accent5>
      <a:accent6>
        <a:srgbClr val="9E9E9E"/>
      </a:accent6>
      <a:hlink>
        <a:srgbClr val="000000"/>
      </a:hlink>
      <a:folHlink>
        <a:srgbClr val="000000"/>
      </a:folHlink>
    </a:clrScheme>
    <a:fontScheme name="DAIMLER PPT">
      <a:majorFont>
        <a:latin typeface="Daimler CS"/>
        <a:ea typeface=""/>
        <a:cs typeface=""/>
      </a:majorFont>
      <a:minorFont>
        <a:latin typeface="Daimler C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DAIMLER_PPT_Master_EN_01</Template>
  <TotalTime>0</TotalTime>
  <Words>3093</Words>
  <Application>Microsoft Office PowerPoint</Application>
  <PresentationFormat>Custom</PresentationFormat>
  <Paragraphs>332</Paragraphs>
  <Slides>48</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5" baseType="lpstr">
      <vt:lpstr>ＭＳ Ｐゴシック</vt:lpstr>
      <vt:lpstr>Arial</vt:lpstr>
      <vt:lpstr>CorpoS</vt:lpstr>
      <vt:lpstr>Daimler CS</vt:lpstr>
      <vt:lpstr>Wingdings</vt:lpstr>
      <vt:lpstr>DAIMLER PowerPoint Master</vt:lpstr>
      <vt:lpstr>think-cell Slide</vt:lpstr>
      <vt:lpstr>PowerPoint Presentation</vt:lpstr>
      <vt:lpstr>Recall Overview</vt:lpstr>
      <vt:lpstr> Introduction </vt:lpstr>
      <vt:lpstr> Introduction </vt:lpstr>
      <vt:lpstr>Initiation</vt:lpstr>
      <vt:lpstr>Initiation</vt:lpstr>
      <vt:lpstr>Home Page-Prod web tree </vt:lpstr>
      <vt:lpstr>Content</vt:lpstr>
      <vt:lpstr>System Tutorial Navigation</vt:lpstr>
      <vt:lpstr> Recall Overview Screen</vt:lpstr>
      <vt:lpstr> Click on create recall button</vt:lpstr>
      <vt:lpstr> Click on create recall button</vt:lpstr>
      <vt:lpstr>Recall Category</vt:lpstr>
      <vt:lpstr>Recall Colors</vt:lpstr>
      <vt:lpstr> Generate recall number  </vt:lpstr>
      <vt:lpstr> On Click of OK button inside Create recall dialog   </vt:lpstr>
      <vt:lpstr>About Create recall</vt:lpstr>
      <vt:lpstr>Different ways to create recall</vt:lpstr>
      <vt:lpstr>Recall type</vt:lpstr>
      <vt:lpstr>Recall Pattern:recall.number.pattern </vt:lpstr>
      <vt:lpstr> Click on Extend recall to add parts   </vt:lpstr>
      <vt:lpstr> Click on Extend recall to add parts   </vt:lpstr>
      <vt:lpstr> Select Criteria and Click Search button   </vt:lpstr>
      <vt:lpstr> On Click Search button   </vt:lpstr>
      <vt:lpstr> Click on Extend recall inside search result page  </vt:lpstr>
      <vt:lpstr> Click on Extend recall inside extend recall dialog  </vt:lpstr>
      <vt:lpstr> Click on Extend recall again when part is in new state  </vt:lpstr>
      <vt:lpstr> Extend recall alert dialog   </vt:lpstr>
      <vt:lpstr> Click on back to recall search/Home button  </vt:lpstr>
      <vt:lpstr> On Click of back to recall search/Home button  </vt:lpstr>
      <vt:lpstr> Click on execute recall button  </vt:lpstr>
      <vt:lpstr> On Click of Execute recall button  </vt:lpstr>
      <vt:lpstr>Recall Execution </vt:lpstr>
      <vt:lpstr> Change system from ZSPT to PRI_MDC2   </vt:lpstr>
      <vt:lpstr> On Click of execute recall button when stations are missing   </vt:lpstr>
      <vt:lpstr> Click on Stations dialog   </vt:lpstr>
      <vt:lpstr> On Click of Stations dialog   </vt:lpstr>
      <vt:lpstr> On Click of Display all available stations   </vt:lpstr>
      <vt:lpstr> Selecting parent node   </vt:lpstr>
      <vt:lpstr> Change status and system for recall number B18722  </vt:lpstr>
      <vt:lpstr> On Click of OK button inside Stations dialog  </vt:lpstr>
      <vt:lpstr> On Click of execute recall button   </vt:lpstr>
      <vt:lpstr> Click on recall Machines   </vt:lpstr>
      <vt:lpstr> Click on recall Machines   </vt:lpstr>
      <vt:lpstr> Click on Display all Available Machines   </vt:lpstr>
      <vt:lpstr> Click on Display all Available Machines   </vt:lpstr>
      <vt:lpstr> Click on Display all Available Machines   </vt:lpstr>
      <vt:lpstr>Recall Machines </vt:lpstr>
    </vt:vector>
  </TitlesOfParts>
  <Company>Daimler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Gadgil, Sachin (590-Extern)</dc:creator>
  <cp:lastModifiedBy>Kulkarni, Pramod (623)</cp:lastModifiedBy>
  <cp:revision>480</cp:revision>
  <cp:lastPrinted>2017-11-15T07:44:35Z</cp:lastPrinted>
  <dcterms:created xsi:type="dcterms:W3CDTF">2017-08-01T20:34:53Z</dcterms:created>
  <dcterms:modified xsi:type="dcterms:W3CDTF">2020-11-02T18:17:46Z</dcterms:modified>
</cp:coreProperties>
</file>